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62" r:id="rId4"/>
  </p:sldMasterIdLst>
  <p:notesMasterIdLst>
    <p:notesMasterId r:id="rId14"/>
  </p:notesMasterIdLst>
  <p:handoutMasterIdLst>
    <p:handoutMasterId r:id="rId15"/>
  </p:handoutMasterIdLst>
  <p:sldIdLst>
    <p:sldId id="260" r:id="rId5"/>
    <p:sldId id="262" r:id="rId6"/>
    <p:sldId id="263" r:id="rId7"/>
    <p:sldId id="264" r:id="rId8"/>
    <p:sldId id="267" r:id="rId9"/>
    <p:sldId id="270" r:id="rId10"/>
    <p:sldId id="269" r:id="rId11"/>
    <p:sldId id="268" r:id="rId12"/>
    <p:sldId id="271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8C28768-C62F-F64F-6347-87559A624ABE}" name="Kaila Orsucci" initials="K" userId="S::kaila@andersenconsultants.com::11b61a15-dbbf-4176-9673-5e6d6ac372ec" providerId="AD"/>
  <p188:author id="{9941987A-41B7-49AC-EE6E-03F2D0BD95BA}" name="Daria Naidenov" initials="DN" userId="S::danaidenov@microsoft.com::ab38ab5f-bdf0-4774-ae5a-d2782abb2027" providerId="AD"/>
  <p188:author id="{85E8F9B2-02AC-6F6E-F5B6-AF53ED8A8312}" name="Lauren Weldy (ALLEGIS GROUP HOLDINGS INC)" initials="LW" userId="S::v-laweldy@microsoft.com::63f3cce1-6527-43d1-991c-7e8015c8c70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EC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08AF5E4-26DF-FBE6-B45C-C150BD78191B}" v="592" dt="2026-08-19T18:34:05.909"/>
    <p1510:client id="{9AF3D3CB-A308-4147-8A55-A73D3CE0A5B7}" v="127" dt="2026-08-19T18:48:58.29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30"/>
  </p:normalViewPr>
  <p:slideViewPr>
    <p:cSldViewPr snapToGrid="0">
      <p:cViewPr varScale="1">
        <p:scale>
          <a:sx n="104" d="100"/>
          <a:sy n="104" d="100"/>
        </p:scale>
        <p:origin x="132" y="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FFB14B2-CD52-9E84-B3E7-49A90F3A72A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6DAE5F9-C39F-2ECF-0C06-D0122807D4B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23FF85-4E34-4546-B772-76DFA4A6051B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37F3243-F9C0-85BE-2E9C-191F612CFE8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CEBE2E3-8654-B63F-B7D6-9549069476A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BF7180-4EDD-4E08-9775-7398C11D66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143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5CC398-6116-4BD2-9FAD-9822FDA158BE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EFF46E-6B43-41F9-9272-B566D03A25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4409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support.yuja.com/hc/en-us/articles/360051504534-Editing-Lumina-Video-Quiz-Settings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EFF46E-6B43-41F9-9272-B566D03A251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8266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Calibri"/>
                <a:ea typeface="Calibri"/>
                <a:cs typeface="Calibri"/>
              </a:rPr>
              <a:t>Demonstrate what features YuJa offers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EFF46E-6B43-41F9-9272-B566D03A251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4238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54B2D-D176-B744-FEE9-EEE328F813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6D1861-8405-CFAE-77F9-F3A9F09227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E7B547C-9CAF-9F7E-670E-0A502A549C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Calibri"/>
                <a:ea typeface="Calibri"/>
                <a:cs typeface="Calibri"/>
              </a:rPr>
              <a:t>Demonstrate what features YuJa offers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B709FC-4690-6144-FE54-8D78CC4F14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EFF46E-6B43-41F9-9272-B566D03A251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2434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4BC761-6BAB-2217-74D4-5C8A3E3B2E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5687B9B-14A3-D6CC-2CE8-2E21EC7AAC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D0D0626-F4FE-6E3C-A3E7-C842A1AEE5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Calibri"/>
                <a:ea typeface="Calibri"/>
                <a:cs typeface="Calibri"/>
              </a:rPr>
              <a:t>Demonstrate what features YuJa offers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50CC1B-7F58-3C0C-A7EC-E8DA986F8F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EFF46E-6B43-41F9-9272-B566D03A251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074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C036ED-62CC-364E-55DE-4369CE4F16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68D72C-BB82-83BD-E243-9BAF62E90C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21DA090-3FF5-8DA2-DE8C-5FC0B654FC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Calibri"/>
                <a:ea typeface="Calibri"/>
                <a:cs typeface="Calibri"/>
              </a:rPr>
              <a:t>Picture in Picture (PNP) - display two different cameras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615C87-8F3C-67DA-0B42-A906F06FCE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EFF46E-6B43-41F9-9272-B566D03A251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8664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DE0D5F-5FB1-8554-F401-737234EB9E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F35C40A-DC10-86C5-8990-8802FD3ED4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34828CE-E782-33BB-92F2-D2FCA4FC78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Calibri"/>
                <a:ea typeface="Calibri"/>
                <a:cs typeface="Calibri"/>
              </a:rPr>
              <a:t>Advanced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FB2195-0B1F-951F-5B88-077D9475DB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EFF46E-6B43-41F9-9272-B566D03A251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254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9C4857-C636-C574-9AEC-964863C111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57621D6-CD2D-5504-28A3-F4F9328DB7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A0616B7-5D7F-A303-EA09-873CA00C41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Calibri"/>
                <a:ea typeface="Calibri"/>
                <a:cs typeface="Calibri"/>
              </a:rPr>
              <a:t>More then accessibility to open caption options, Video index is based on OCR (optical character resolution) - adds text to an index on your screen.  - makes your video searchable</a:t>
            </a:r>
          </a:p>
          <a:p>
            <a:endParaRPr lang="en-US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269EAE-46C3-9888-759D-EA89AE5AFD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EFF46E-6B43-41F9-9272-B566D03A251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0715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1CCB81-6BA2-A597-70A1-A19D601B2B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063F527-CA76-272E-0C3D-EB575517F2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54B7773-631D-5217-EA67-91B2033226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Calibri"/>
                <a:ea typeface="Calibri"/>
                <a:cs typeface="Calibri"/>
              </a:rPr>
              <a:t>After opening the video quiz editor, click on SETTINGS to see additional options</a:t>
            </a:r>
          </a:p>
          <a:p>
            <a:r>
              <a:rPr lang="en-US" dirty="0">
                <a:hlinkClick r:id="rId3"/>
              </a:rPr>
              <a:t>https://support.yuja.com/hc/en-us/articles/360051504534-Editing-Lumina-Video-Quiz-Settings</a:t>
            </a:r>
            <a:r>
              <a:rPr lang="en-US" dirty="0"/>
              <a:t> (Must publish)  To see advanced </a:t>
            </a:r>
            <a:r>
              <a:rPr lang="en-US" dirty="0" err="1"/>
              <a:t>setttings</a:t>
            </a:r>
            <a:r>
              <a:rPr lang="en-US" dirty="0"/>
              <a:t> </a:t>
            </a:r>
            <a:r>
              <a:rPr lang="en-US" dirty="0" err="1"/>
              <a:t>mus</a:t>
            </a:r>
            <a:r>
              <a:rPr lang="en-US" dirty="0"/>
              <a:t> edit quiz and go to advanced settings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FCACE0-1B60-92ED-B69B-2D9A8922C3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EFF46E-6B43-41F9-9272-B566D03A251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585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066023-820C-18AD-224C-2E16F98D65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6DAC6FC-0245-327C-D99E-319E52EBEF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8274E75-1D1C-70A2-5DBC-F5C66FA755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182A49-518A-E0E8-C4D8-B0F375F643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EFF46E-6B43-41F9-9272-B566D03A251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9145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9881E108-F384-A315-D627-5984C66ED5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53976" y="457964"/>
            <a:ext cx="6009066" cy="5914582"/>
            <a:chOff x="6153976" y="457964"/>
            <a:chExt cx="6009066" cy="5914582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87C1CCF7-5B2C-35CC-DBB9-2CE06DC4AC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2700000">
              <a:off x="9012621" y="2980002"/>
              <a:ext cx="317159" cy="932400"/>
              <a:chOff x="6376988" y="280988"/>
              <a:chExt cx="633413" cy="1862138"/>
            </a:xfrm>
          </p:grpSpPr>
          <p:sp>
            <p:nvSpPr>
              <p:cNvPr id="90" name="Freeform 68">
                <a:extLst>
                  <a:ext uri="{FF2B5EF4-FFF2-40B4-BE49-F238E27FC236}">
                    <a16:creationId xmlns:a16="http://schemas.microsoft.com/office/drawing/2014/main" id="{18C15660-4DED-02FA-9562-504977CD689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6376988" y="280988"/>
                <a:ext cx="319088" cy="1419225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" name="Freeform 69">
                <a:extLst>
                  <a:ext uri="{FF2B5EF4-FFF2-40B4-BE49-F238E27FC236}">
                    <a16:creationId xmlns:a16="http://schemas.microsoft.com/office/drawing/2014/main" id="{072BDACB-931A-F55A-B289-32AFDCB9E5F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6696076" y="280988"/>
                <a:ext cx="314325" cy="1419225"/>
              </a:xfrm>
              <a:custGeom>
                <a:avLst/>
                <a:gdLst>
                  <a:gd name="T0" fmla="*/ 0 w 66"/>
                  <a:gd name="T1" fmla="*/ 0 h 298"/>
                  <a:gd name="T2" fmla="*/ 0 w 66"/>
                  <a:gd name="T3" fmla="*/ 298 h 298"/>
                  <a:gd name="T4" fmla="*/ 66 w 66"/>
                  <a:gd name="T5" fmla="*/ 149 h 298"/>
                  <a:gd name="T6" fmla="*/ 0 w 66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6" y="208"/>
                      <a:pt x="66" y="149"/>
                    </a:cubicBezTo>
                    <a:cubicBezTo>
                      <a:pt x="66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" name="Line 70">
                <a:extLst>
                  <a:ext uri="{FF2B5EF4-FFF2-40B4-BE49-F238E27FC236}">
                    <a16:creationId xmlns:a16="http://schemas.microsoft.com/office/drawing/2014/main" id="{A34FD5E0-67CD-A986-9673-4DEDB837A3D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flipV="1">
                <a:off x="6696076" y="280988"/>
                <a:ext cx="0" cy="1862138"/>
              </a:xfrm>
              <a:prstGeom prst="line">
                <a:avLst/>
              </a:prstGeom>
              <a:noFill/>
              <a:ln w="1270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0DFF58B2-6BF5-7AA2-99C7-8C89976849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8324466" y="457964"/>
              <a:ext cx="3838576" cy="5838297"/>
              <a:chOff x="8324466" y="457964"/>
              <a:chExt cx="3838576" cy="5838297"/>
            </a:xfrm>
          </p:grpSpPr>
          <p:sp>
            <p:nvSpPr>
              <p:cNvPr id="52" name="Oval 51">
                <a:extLst>
                  <a:ext uri="{FF2B5EF4-FFF2-40B4-BE49-F238E27FC236}">
                    <a16:creationId xmlns:a16="http://schemas.microsoft.com/office/drawing/2014/main" id="{4184B759-837D-B79D-8489-BF2033D794B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rot="10800000">
                <a:off x="11319026" y="5955846"/>
                <a:ext cx="340415" cy="340415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53" name="Group 52">
                <a:extLst>
                  <a:ext uri="{FF2B5EF4-FFF2-40B4-BE49-F238E27FC236}">
                    <a16:creationId xmlns:a16="http://schemas.microsoft.com/office/drawing/2014/main" id="{66F7D36D-4939-33BD-C165-7116F0B982B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9015028" y="2840007"/>
                <a:ext cx="2457452" cy="3838576"/>
                <a:chOff x="587375" y="280987"/>
                <a:chExt cx="2457452" cy="3838576"/>
              </a:xfrm>
            </p:grpSpPr>
            <p:sp>
              <p:nvSpPr>
                <p:cNvPr id="68" name="Freeform 64">
                  <a:extLst>
                    <a:ext uri="{FF2B5EF4-FFF2-40B4-BE49-F238E27FC236}">
                      <a16:creationId xmlns:a16="http://schemas.microsoft.com/office/drawing/2014/main" id="{39CF26D7-6B87-3153-4F82-3642929F2CA9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2" y="1443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9" name="Freeform 81">
                  <a:extLst>
                    <a:ext uri="{FF2B5EF4-FFF2-40B4-BE49-F238E27FC236}">
                      <a16:creationId xmlns:a16="http://schemas.microsoft.com/office/drawing/2014/main" id="{60E9FE59-21FD-F26A-8B04-F00B513D9BD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205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0" name="Freeform 61">
                  <a:extLst>
                    <a:ext uri="{FF2B5EF4-FFF2-40B4-BE49-F238E27FC236}">
                      <a16:creationId xmlns:a16="http://schemas.microsoft.com/office/drawing/2014/main" id="{76E57C18-1792-97B2-3EA4-2227216ACA3A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1443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1" name="Freeform 78">
                  <a:extLst>
                    <a:ext uri="{FF2B5EF4-FFF2-40B4-BE49-F238E27FC236}">
                      <a16:creationId xmlns:a16="http://schemas.microsoft.com/office/drawing/2014/main" id="{3FAD6F0C-C11A-8E35-6E49-CC816C97834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205037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2" name="Freeform 84">
                  <a:extLst>
                    <a:ext uri="{FF2B5EF4-FFF2-40B4-BE49-F238E27FC236}">
                      <a16:creationId xmlns:a16="http://schemas.microsoft.com/office/drawing/2014/main" id="{9F5A8A2A-D14B-7B3F-5837-0C5DDD9E801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967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3" name="Freeform 87">
                  <a:extLst>
                    <a:ext uri="{FF2B5EF4-FFF2-40B4-BE49-F238E27FC236}">
                      <a16:creationId xmlns:a16="http://schemas.microsoft.com/office/drawing/2014/main" id="{04A52456-CA7C-B910-7DD3-FDF3F02234B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967037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4" name="Freeform 60">
                  <a:extLst>
                    <a:ext uri="{FF2B5EF4-FFF2-40B4-BE49-F238E27FC236}">
                      <a16:creationId xmlns:a16="http://schemas.microsoft.com/office/drawing/2014/main" id="{8415C7E0-168E-583A-3D8E-13A0BECB6E9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80987"/>
                  <a:ext cx="319088" cy="1419225"/>
                </a:xfrm>
                <a:custGeom>
                  <a:avLst/>
                  <a:gdLst>
                    <a:gd name="T0" fmla="*/ 0 w 67"/>
                    <a:gd name="T1" fmla="*/ 0 h 298"/>
                    <a:gd name="T2" fmla="*/ 0 w 67"/>
                    <a:gd name="T3" fmla="*/ 298 h 298"/>
                    <a:gd name="T4" fmla="*/ 67 w 67"/>
                    <a:gd name="T5" fmla="*/ 149 h 298"/>
                    <a:gd name="T6" fmla="*/ 0 w 67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7" y="208"/>
                        <a:pt x="67" y="149"/>
                      </a:cubicBezTo>
                      <a:cubicBezTo>
                        <a:pt x="67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5" name="Freeform 59">
                  <a:extLst>
                    <a:ext uri="{FF2B5EF4-FFF2-40B4-BE49-F238E27FC236}">
                      <a16:creationId xmlns:a16="http://schemas.microsoft.com/office/drawing/2014/main" id="{E84EF13A-F9BF-D114-CB2F-BAD322E48AFA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497013" y="280987"/>
                  <a:ext cx="319088" cy="1419225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6" name="Freeform 62">
                  <a:extLst>
                    <a:ext uri="{FF2B5EF4-FFF2-40B4-BE49-F238E27FC236}">
                      <a16:creationId xmlns:a16="http://schemas.microsoft.com/office/drawing/2014/main" id="{7635AFC9-6470-8D17-0699-3241CE2DE08E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5" y="1390651"/>
                  <a:ext cx="1228725" cy="761999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7" name="Freeform 65">
                  <a:extLst>
                    <a:ext uri="{FF2B5EF4-FFF2-40B4-BE49-F238E27FC236}">
                      <a16:creationId xmlns:a16="http://schemas.microsoft.com/office/drawing/2014/main" id="{791500EF-3034-425E-4CB3-882A7C2D0FD4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1362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0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8" name="Freeform 79">
                  <a:extLst>
                    <a:ext uri="{FF2B5EF4-FFF2-40B4-BE49-F238E27FC236}">
                      <a16:creationId xmlns:a16="http://schemas.microsoft.com/office/drawing/2014/main" id="{302E1F2F-459F-7DDA-362C-03E7EE4BCB5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9" name="Freeform 82">
                  <a:extLst>
                    <a:ext uri="{FF2B5EF4-FFF2-40B4-BE49-F238E27FC236}">
                      <a16:creationId xmlns:a16="http://schemas.microsoft.com/office/drawing/2014/main" id="{39D9EE3B-A0D7-E4FC-9046-5C976687115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0" name="Freeform 85">
                  <a:extLst>
                    <a:ext uri="{FF2B5EF4-FFF2-40B4-BE49-F238E27FC236}">
                      <a16:creationId xmlns:a16="http://schemas.microsoft.com/office/drawing/2014/main" id="{BB7ED61D-F228-3585-0563-330602FFB32F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1" name="Freeform 88">
                  <a:extLst>
                    <a:ext uri="{FF2B5EF4-FFF2-40B4-BE49-F238E27FC236}">
                      <a16:creationId xmlns:a16="http://schemas.microsoft.com/office/drawing/2014/main" id="{8D6D1F50-C458-93FE-2C29-73F04AAF395E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grpSp>
              <p:nvGrpSpPr>
                <p:cNvPr id="82" name="Group 81">
                  <a:extLst>
                    <a:ext uri="{FF2B5EF4-FFF2-40B4-BE49-F238E27FC236}">
                      <a16:creationId xmlns:a16="http://schemas.microsoft.com/office/drawing/2014/main" id="{7C2B1F16-E91E-EEEA-3C21-7B069CE00BB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ChangeAspect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587376" y="280988"/>
                  <a:ext cx="2457450" cy="3838575"/>
                  <a:chOff x="587376" y="280988"/>
                  <a:chExt cx="2457450" cy="3838575"/>
                </a:xfrm>
              </p:grpSpPr>
              <p:sp>
                <p:nvSpPr>
                  <p:cNvPr id="83" name="Line 63">
                    <a:extLst>
                      <a:ext uri="{FF2B5EF4-FFF2-40B4-BE49-F238E27FC236}">
                        <a16:creationId xmlns:a16="http://schemas.microsoft.com/office/drawing/2014/main" id="{751BADD6-70CB-D6E4-DE92-76B1A4C2E71B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4" name="Line 66">
                    <a:extLst>
                      <a:ext uri="{FF2B5EF4-FFF2-40B4-BE49-F238E27FC236}">
                        <a16:creationId xmlns:a16="http://schemas.microsoft.com/office/drawing/2014/main" id="{859ECE72-C252-77AA-D9A2-9BA1D9A64509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5" name="Line 67">
                    <a:extLst>
                      <a:ext uri="{FF2B5EF4-FFF2-40B4-BE49-F238E27FC236}">
                        <a16:creationId xmlns:a16="http://schemas.microsoft.com/office/drawing/2014/main" id="{DBABDC38-A611-E865-1F52-62CA48E76F6B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80988"/>
                    <a:ext cx="0" cy="3838575"/>
                  </a:xfrm>
                  <a:prstGeom prst="line">
                    <a:avLst/>
                  </a:prstGeom>
                  <a:noFill/>
                  <a:ln w="12700" cap="flat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6" name="Line 80">
                    <a:extLst>
                      <a:ext uri="{FF2B5EF4-FFF2-40B4-BE49-F238E27FC236}">
                        <a16:creationId xmlns:a16="http://schemas.microsoft.com/office/drawing/2014/main" id="{FC53D630-F42E-2033-5860-1939673F7206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7" name="Line 83">
                    <a:extLst>
                      <a:ext uri="{FF2B5EF4-FFF2-40B4-BE49-F238E27FC236}">
                        <a16:creationId xmlns:a16="http://schemas.microsoft.com/office/drawing/2014/main" id="{EC021795-C29B-11C0-E5B2-AF136EE09B3D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8" name="Line 86">
                    <a:extLst>
                      <a:ext uri="{FF2B5EF4-FFF2-40B4-BE49-F238E27FC236}">
                        <a16:creationId xmlns:a16="http://schemas.microsoft.com/office/drawing/2014/main" id="{89127066-0EC1-E69B-2763-17EF53F77D4C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9" name="Line 89">
                    <a:extLst>
                      <a:ext uri="{FF2B5EF4-FFF2-40B4-BE49-F238E27FC236}">
                        <a16:creationId xmlns:a16="http://schemas.microsoft.com/office/drawing/2014/main" id="{6B6CD59F-3CDF-DC2F-7629-7D25456A1A52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54" name="Group 53">
                <a:extLst>
                  <a:ext uri="{FF2B5EF4-FFF2-40B4-BE49-F238E27FC236}">
                    <a16:creationId xmlns:a16="http://schemas.microsoft.com/office/drawing/2014/main" id="{1AEC402E-386A-ABCA-FAED-AC35560FFD1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9940728" y="245341"/>
                <a:ext cx="1785984" cy="2211229"/>
                <a:chOff x="3125006" y="3171595"/>
                <a:chExt cx="1785984" cy="2211229"/>
              </a:xfrm>
            </p:grpSpPr>
            <p:grpSp>
              <p:nvGrpSpPr>
                <p:cNvPr id="60" name="Group 59">
                  <a:extLst>
                    <a:ext uri="{FF2B5EF4-FFF2-40B4-BE49-F238E27FC236}">
                      <a16:creationId xmlns:a16="http://schemas.microsoft.com/office/drawing/2014/main" id="{D05B1D61-BF79-CE17-3316-E22D6375DD60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ChangeAspect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3136819" y="3174345"/>
                  <a:ext cx="1760933" cy="2208479"/>
                  <a:chOff x="4749017" y="2998646"/>
                  <a:chExt cx="1760933" cy="2208479"/>
                </a:xfrm>
              </p:grpSpPr>
              <p:cxnSp>
                <p:nvCxnSpPr>
                  <p:cNvPr id="64" name="Straight Connector 63">
                    <a:extLst>
                      <a:ext uri="{FF2B5EF4-FFF2-40B4-BE49-F238E27FC236}">
                        <a16:creationId xmlns:a16="http://schemas.microsoft.com/office/drawing/2014/main" id="{3C1121DD-6D2D-F6DD-13EB-5BA4FEEC6699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CxnSpPr>
                    <a:cxnSpLocks noChangeAspect="1"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 flipH="1">
                    <a:off x="5630197" y="2998646"/>
                    <a:ext cx="0" cy="2208479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5" name="Straight Connector 64">
                    <a:extLst>
                      <a:ext uri="{FF2B5EF4-FFF2-40B4-BE49-F238E27FC236}">
                        <a16:creationId xmlns:a16="http://schemas.microsoft.com/office/drawing/2014/main" id="{1916FB59-99AD-CD5D-43A7-7DFCE4405C2C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CxnSpPr>
                    <a:cxnSpLocks noChangeAspect="1"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 rot="10800000" flipH="1">
                    <a:off x="4749017" y="4416771"/>
                    <a:ext cx="1760933" cy="0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66" name="Rectangle 30">
                    <a:extLst>
                      <a:ext uri="{FF2B5EF4-FFF2-40B4-BE49-F238E27FC236}">
                        <a16:creationId xmlns:a16="http://schemas.microsoft.com/office/drawing/2014/main" id="{D65EFF6D-F07E-8BD8-4231-62761F20D5FC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13500000">
                    <a:off x="5136242" y="3224252"/>
                    <a:ext cx="987915" cy="987915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7" name="Rectangle 30">
                    <a:extLst>
                      <a:ext uri="{FF2B5EF4-FFF2-40B4-BE49-F238E27FC236}">
                        <a16:creationId xmlns:a16="http://schemas.microsoft.com/office/drawing/2014/main" id="{288BBD12-64D8-2967-BD02-82576A7A7382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13500000">
                    <a:off x="5327037" y="3070731"/>
                    <a:ext cx="606323" cy="606323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61" name="Group 60">
                  <a:extLst>
                    <a:ext uri="{FF2B5EF4-FFF2-40B4-BE49-F238E27FC236}">
                      <a16:creationId xmlns:a16="http://schemas.microsoft.com/office/drawing/2014/main" id="{F4834E8D-D6E4-CAB3-9A98-0065273DA50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ChangeAspect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3125006" y="3171595"/>
                  <a:ext cx="1785984" cy="1799739"/>
                  <a:chOff x="6879836" y="3516901"/>
                  <a:chExt cx="1785984" cy="1799739"/>
                </a:xfrm>
              </p:grpSpPr>
              <p:sp>
                <p:nvSpPr>
                  <p:cNvPr id="62" name="Freeform: Shape 57">
                    <a:extLst>
                      <a:ext uri="{FF2B5EF4-FFF2-40B4-BE49-F238E27FC236}">
                        <a16:creationId xmlns:a16="http://schemas.microsoft.com/office/drawing/2014/main" id="{81F30DBC-DD75-CAAB-A919-54CD8C595BF2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6879836" y="3521665"/>
                    <a:ext cx="892801" cy="1794975"/>
                  </a:xfrm>
                  <a:custGeom>
                    <a:avLst/>
                    <a:gdLst>
                      <a:gd name="connsiteX0" fmla="*/ 892801 w 892801"/>
                      <a:gd name="connsiteY0" fmla="*/ 0 h 1794975"/>
                      <a:gd name="connsiteX1" fmla="*/ 892801 w 892801"/>
                      <a:gd name="connsiteY1" fmla="*/ 1434622 h 1794975"/>
                      <a:gd name="connsiteX2" fmla="*/ 845919 w 892801"/>
                      <a:gd name="connsiteY2" fmla="*/ 1533379 h 1794975"/>
                      <a:gd name="connsiteX3" fmla="*/ 440820 w 892801"/>
                      <a:gd name="connsiteY3" fmla="*/ 1794916 h 1794975"/>
                      <a:gd name="connsiteX4" fmla="*/ 379878 w 892801"/>
                      <a:gd name="connsiteY4" fmla="*/ 1791253 h 1794975"/>
                      <a:gd name="connsiteX5" fmla="*/ 763083 w 892801"/>
                      <a:gd name="connsiteY5" fmla="*/ 100140 h 1794975"/>
                      <a:gd name="connsiteX6" fmla="*/ 892801 w 892801"/>
                      <a:gd name="connsiteY6" fmla="*/ 0 h 1794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92801" h="1794975">
                        <a:moveTo>
                          <a:pt x="892801" y="0"/>
                        </a:moveTo>
                        <a:lnTo>
                          <a:pt x="892801" y="1434622"/>
                        </a:lnTo>
                        <a:lnTo>
                          <a:pt x="845919" y="1533379"/>
                        </a:lnTo>
                        <a:cubicBezTo>
                          <a:pt x="735106" y="1711682"/>
                          <a:pt x="584368" y="1792418"/>
                          <a:pt x="440820" y="1794916"/>
                        </a:cubicBezTo>
                        <a:cubicBezTo>
                          <a:pt x="420314" y="1795273"/>
                          <a:pt x="399954" y="1794033"/>
                          <a:pt x="379878" y="1791253"/>
                        </a:cubicBezTo>
                        <a:cubicBezTo>
                          <a:pt x="-41718" y="1732871"/>
                          <a:pt x="-338017" y="995203"/>
                          <a:pt x="763083" y="100140"/>
                        </a:cubicBezTo>
                        <a:lnTo>
                          <a:pt x="89280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63" name="Freeform: Shape 58">
                    <a:extLst>
                      <a:ext uri="{FF2B5EF4-FFF2-40B4-BE49-F238E27FC236}">
                        <a16:creationId xmlns:a16="http://schemas.microsoft.com/office/drawing/2014/main" id="{5622C940-8B4B-FCC6-D6C5-C3A5B5887A7B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7772637" y="3516901"/>
                    <a:ext cx="893183" cy="1795123"/>
                  </a:xfrm>
                  <a:custGeom>
                    <a:avLst/>
                    <a:gdLst>
                      <a:gd name="connsiteX0" fmla="*/ 191 w 893183"/>
                      <a:gd name="connsiteY0" fmla="*/ 0 h 1795123"/>
                      <a:gd name="connsiteX1" fmla="*/ 130101 w 893183"/>
                      <a:gd name="connsiteY1" fmla="*/ 100288 h 1795123"/>
                      <a:gd name="connsiteX2" fmla="*/ 513306 w 893183"/>
                      <a:gd name="connsiteY2" fmla="*/ 1791401 h 1795123"/>
                      <a:gd name="connsiteX3" fmla="*/ 47265 w 893183"/>
                      <a:gd name="connsiteY3" fmla="*/ 1533527 h 1795123"/>
                      <a:gd name="connsiteX4" fmla="*/ 192 w 893183"/>
                      <a:gd name="connsiteY4" fmla="*/ 1434367 h 1795123"/>
                      <a:gd name="connsiteX5" fmla="*/ 192 w 893183"/>
                      <a:gd name="connsiteY5" fmla="*/ 1438981 h 1795123"/>
                      <a:gd name="connsiteX6" fmla="*/ 0 w 893183"/>
                      <a:gd name="connsiteY6" fmla="*/ 1439386 h 1795123"/>
                      <a:gd name="connsiteX7" fmla="*/ 0 w 893183"/>
                      <a:gd name="connsiteY7" fmla="*/ 4764 h 1795123"/>
                      <a:gd name="connsiteX8" fmla="*/ 191 w 893183"/>
                      <a:gd name="connsiteY8" fmla="*/ 4616 h 1795123"/>
                      <a:gd name="connsiteX9" fmla="*/ 191 w 893183"/>
                      <a:gd name="connsiteY9" fmla="*/ 0 h 17951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893183" h="1795123">
                        <a:moveTo>
                          <a:pt x="191" y="0"/>
                        </a:moveTo>
                        <a:lnTo>
                          <a:pt x="130101" y="100288"/>
                        </a:lnTo>
                        <a:cubicBezTo>
                          <a:pt x="1231201" y="995351"/>
                          <a:pt x="934902" y="1733019"/>
                          <a:pt x="513306" y="1791401"/>
                        </a:cubicBezTo>
                        <a:cubicBezTo>
                          <a:pt x="352699" y="1813642"/>
                          <a:pt x="173909" y="1737302"/>
                          <a:pt x="47265" y="1533527"/>
                        </a:cubicBezTo>
                        <a:lnTo>
                          <a:pt x="192" y="1434367"/>
                        </a:lnTo>
                        <a:lnTo>
                          <a:pt x="192" y="1438981"/>
                        </a:lnTo>
                        <a:lnTo>
                          <a:pt x="0" y="1439386"/>
                        </a:lnTo>
                        <a:lnTo>
                          <a:pt x="0" y="4764"/>
                        </a:lnTo>
                        <a:lnTo>
                          <a:pt x="191" y="4616"/>
                        </a:lnTo>
                        <a:lnTo>
                          <a:pt x="19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grpSp>
            <p:nvGrpSpPr>
              <p:cNvPr id="55" name="Group 54">
                <a:extLst>
                  <a:ext uri="{FF2B5EF4-FFF2-40B4-BE49-F238E27FC236}">
                    <a16:creationId xmlns:a16="http://schemas.microsoft.com/office/drawing/2014/main" id="{170620AC-69C7-F05B-0FE6-F2A7B369742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5400000">
                <a:off x="10400268" y="1917602"/>
                <a:ext cx="633413" cy="1862138"/>
                <a:chOff x="5959192" y="333389"/>
                <a:chExt cx="633413" cy="1862138"/>
              </a:xfrm>
            </p:grpSpPr>
            <p:grpSp>
              <p:nvGrpSpPr>
                <p:cNvPr id="56" name="Group 55">
                  <a:extLst>
                    <a:ext uri="{FF2B5EF4-FFF2-40B4-BE49-F238E27FC236}">
                      <a16:creationId xmlns:a16="http://schemas.microsoft.com/office/drawing/2014/main" id="{A866B0E7-3452-342A-E947-5D1B43B5385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ChangeAspect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5959192" y="333389"/>
                  <a:ext cx="633413" cy="1419225"/>
                  <a:chOff x="5959192" y="333389"/>
                  <a:chExt cx="633413" cy="1419225"/>
                </a:xfrm>
              </p:grpSpPr>
              <p:sp>
                <p:nvSpPr>
                  <p:cNvPr id="58" name="Freeform 68">
                    <a:extLst>
                      <a:ext uri="{FF2B5EF4-FFF2-40B4-BE49-F238E27FC236}">
                        <a16:creationId xmlns:a16="http://schemas.microsoft.com/office/drawing/2014/main" id="{F0A66C71-2E93-8634-693C-65995DDB8C34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959192" y="333389"/>
                    <a:ext cx="319088" cy="1419225"/>
                  </a:xfrm>
                  <a:custGeom>
                    <a:avLst/>
                    <a:gdLst>
                      <a:gd name="T0" fmla="*/ 0 w 67"/>
                      <a:gd name="T1" fmla="*/ 149 h 298"/>
                      <a:gd name="T2" fmla="*/ 67 w 67"/>
                      <a:gd name="T3" fmla="*/ 298 h 298"/>
                      <a:gd name="T4" fmla="*/ 67 w 67"/>
                      <a:gd name="T5" fmla="*/ 0 h 298"/>
                      <a:gd name="T6" fmla="*/ 0 w 67"/>
                      <a:gd name="T7" fmla="*/ 149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7" h="298">
                        <a:moveTo>
                          <a:pt x="0" y="149"/>
                        </a:moveTo>
                        <a:cubicBezTo>
                          <a:pt x="0" y="208"/>
                          <a:pt x="26" y="261"/>
                          <a:pt x="67" y="298"/>
                        </a:cubicBezTo>
                        <a:cubicBezTo>
                          <a:pt x="67" y="0"/>
                          <a:pt x="67" y="0"/>
                          <a:pt x="67" y="0"/>
                        </a:cubicBezTo>
                        <a:cubicBezTo>
                          <a:pt x="26" y="36"/>
                          <a:pt x="0" y="89"/>
                          <a:pt x="0" y="149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9" name="Freeform 69">
                    <a:extLst>
                      <a:ext uri="{FF2B5EF4-FFF2-40B4-BE49-F238E27FC236}">
                        <a16:creationId xmlns:a16="http://schemas.microsoft.com/office/drawing/2014/main" id="{B3DCBCA0-C178-92E8-D0AE-6C88604CA437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6278280" y="333389"/>
                    <a:ext cx="314325" cy="1419225"/>
                  </a:xfrm>
                  <a:custGeom>
                    <a:avLst/>
                    <a:gdLst>
                      <a:gd name="T0" fmla="*/ 0 w 66"/>
                      <a:gd name="T1" fmla="*/ 0 h 298"/>
                      <a:gd name="T2" fmla="*/ 0 w 66"/>
                      <a:gd name="T3" fmla="*/ 298 h 298"/>
                      <a:gd name="T4" fmla="*/ 66 w 66"/>
                      <a:gd name="T5" fmla="*/ 149 h 298"/>
                      <a:gd name="T6" fmla="*/ 0 w 66"/>
                      <a:gd name="T7" fmla="*/ 0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6" h="298">
                        <a:moveTo>
                          <a:pt x="0" y="0"/>
                        </a:moveTo>
                        <a:cubicBezTo>
                          <a:pt x="0" y="298"/>
                          <a:pt x="0" y="298"/>
                          <a:pt x="0" y="298"/>
                        </a:cubicBezTo>
                        <a:cubicBezTo>
                          <a:pt x="41" y="261"/>
                          <a:pt x="66" y="208"/>
                          <a:pt x="66" y="149"/>
                        </a:cubicBezTo>
                        <a:cubicBezTo>
                          <a:pt x="66" y="89"/>
                          <a:pt x="41" y="36"/>
                          <a:pt x="0" y="0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sp>
              <p:nvSpPr>
                <p:cNvPr id="57" name="Line 70">
                  <a:extLst>
                    <a:ext uri="{FF2B5EF4-FFF2-40B4-BE49-F238E27FC236}">
                      <a16:creationId xmlns:a16="http://schemas.microsoft.com/office/drawing/2014/main" id="{54962A78-719A-152A-D66A-645612403E21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278281" y="333389"/>
                  <a:ext cx="0" cy="1862138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0DD8826F-87D1-0808-28F0-C30249A4D8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10800000">
              <a:off x="6153976" y="534249"/>
              <a:ext cx="3838576" cy="5838297"/>
              <a:chOff x="8324466" y="457964"/>
              <a:chExt cx="3838576" cy="5838297"/>
            </a:xfrm>
          </p:grpSpPr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3C5D1AE4-7639-F7C4-B0F2-6DC1C6D53C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rot="10800000">
                <a:off x="11319026" y="5955846"/>
                <a:ext cx="340415" cy="340415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5B31C545-6261-4C90-7449-B0FA0F14B17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9015028" y="2840007"/>
                <a:ext cx="2457452" cy="3838576"/>
                <a:chOff x="587375" y="280987"/>
                <a:chExt cx="2457452" cy="3838576"/>
              </a:xfrm>
            </p:grpSpPr>
            <p:sp>
              <p:nvSpPr>
                <p:cNvPr id="30" name="Freeform 64">
                  <a:extLst>
                    <a:ext uri="{FF2B5EF4-FFF2-40B4-BE49-F238E27FC236}">
                      <a16:creationId xmlns:a16="http://schemas.microsoft.com/office/drawing/2014/main" id="{CCFF55EE-F463-5AA3-EA8E-FC71AD5E595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2" y="1443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1" name="Freeform 81">
                  <a:extLst>
                    <a:ext uri="{FF2B5EF4-FFF2-40B4-BE49-F238E27FC236}">
                      <a16:creationId xmlns:a16="http://schemas.microsoft.com/office/drawing/2014/main" id="{8A64BA49-D64D-5135-432E-F837497AD3E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205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2" name="Freeform 61">
                  <a:extLst>
                    <a:ext uri="{FF2B5EF4-FFF2-40B4-BE49-F238E27FC236}">
                      <a16:creationId xmlns:a16="http://schemas.microsoft.com/office/drawing/2014/main" id="{53E1B766-53A4-5272-89AA-5097B67ED71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1443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3" name="Freeform 78">
                  <a:extLst>
                    <a:ext uri="{FF2B5EF4-FFF2-40B4-BE49-F238E27FC236}">
                      <a16:creationId xmlns:a16="http://schemas.microsoft.com/office/drawing/2014/main" id="{B9E623EF-3B1E-5902-5A98-8B0276FEEDB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205037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4" name="Freeform 84">
                  <a:extLst>
                    <a:ext uri="{FF2B5EF4-FFF2-40B4-BE49-F238E27FC236}">
                      <a16:creationId xmlns:a16="http://schemas.microsoft.com/office/drawing/2014/main" id="{A5E08108-7FFE-988A-27B4-42DC2081A6F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967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5" name="Freeform 87">
                  <a:extLst>
                    <a:ext uri="{FF2B5EF4-FFF2-40B4-BE49-F238E27FC236}">
                      <a16:creationId xmlns:a16="http://schemas.microsoft.com/office/drawing/2014/main" id="{773E0169-06B0-CD91-ED69-C5FFA3ABA31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967037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6" name="Freeform 60">
                  <a:extLst>
                    <a:ext uri="{FF2B5EF4-FFF2-40B4-BE49-F238E27FC236}">
                      <a16:creationId xmlns:a16="http://schemas.microsoft.com/office/drawing/2014/main" id="{32E5E29B-D991-75B8-F1CC-E87F58BE97CE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80987"/>
                  <a:ext cx="319088" cy="1419225"/>
                </a:xfrm>
                <a:custGeom>
                  <a:avLst/>
                  <a:gdLst>
                    <a:gd name="T0" fmla="*/ 0 w 67"/>
                    <a:gd name="T1" fmla="*/ 0 h 298"/>
                    <a:gd name="T2" fmla="*/ 0 w 67"/>
                    <a:gd name="T3" fmla="*/ 298 h 298"/>
                    <a:gd name="T4" fmla="*/ 67 w 67"/>
                    <a:gd name="T5" fmla="*/ 149 h 298"/>
                    <a:gd name="T6" fmla="*/ 0 w 67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7" y="208"/>
                        <a:pt x="67" y="149"/>
                      </a:cubicBezTo>
                      <a:cubicBezTo>
                        <a:pt x="67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7" name="Freeform 59">
                  <a:extLst>
                    <a:ext uri="{FF2B5EF4-FFF2-40B4-BE49-F238E27FC236}">
                      <a16:creationId xmlns:a16="http://schemas.microsoft.com/office/drawing/2014/main" id="{DAC2C0F6-D327-B680-AD0E-29DEFE82D53F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497013" y="280987"/>
                  <a:ext cx="319088" cy="1419225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8" name="Freeform 62">
                  <a:extLst>
                    <a:ext uri="{FF2B5EF4-FFF2-40B4-BE49-F238E27FC236}">
                      <a16:creationId xmlns:a16="http://schemas.microsoft.com/office/drawing/2014/main" id="{DCFACFB9-BC70-8E9B-94B0-EC3990E331C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5" y="1390651"/>
                  <a:ext cx="1228725" cy="761999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9" name="Freeform 65">
                  <a:extLst>
                    <a:ext uri="{FF2B5EF4-FFF2-40B4-BE49-F238E27FC236}">
                      <a16:creationId xmlns:a16="http://schemas.microsoft.com/office/drawing/2014/main" id="{0C0243D7-FD13-096E-A535-BCB0E882F0C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1362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0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0" name="Freeform 79">
                  <a:extLst>
                    <a:ext uri="{FF2B5EF4-FFF2-40B4-BE49-F238E27FC236}">
                      <a16:creationId xmlns:a16="http://schemas.microsoft.com/office/drawing/2014/main" id="{E40ADF36-29F2-197F-CA56-7F3C21A9E551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1" name="Freeform 82">
                  <a:extLst>
                    <a:ext uri="{FF2B5EF4-FFF2-40B4-BE49-F238E27FC236}">
                      <a16:creationId xmlns:a16="http://schemas.microsoft.com/office/drawing/2014/main" id="{D4040157-022D-D2D3-BA51-FF1AC48D06A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2" name="Freeform 85">
                  <a:extLst>
                    <a:ext uri="{FF2B5EF4-FFF2-40B4-BE49-F238E27FC236}">
                      <a16:creationId xmlns:a16="http://schemas.microsoft.com/office/drawing/2014/main" id="{D5D04681-B3BF-355E-9F72-D6D5C614702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3" name="Freeform 88">
                  <a:extLst>
                    <a:ext uri="{FF2B5EF4-FFF2-40B4-BE49-F238E27FC236}">
                      <a16:creationId xmlns:a16="http://schemas.microsoft.com/office/drawing/2014/main" id="{F5274D01-718C-8DAB-E10E-EAA275C140E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grpSp>
              <p:nvGrpSpPr>
                <p:cNvPr id="44" name="Group 43">
                  <a:extLst>
                    <a:ext uri="{FF2B5EF4-FFF2-40B4-BE49-F238E27FC236}">
                      <a16:creationId xmlns:a16="http://schemas.microsoft.com/office/drawing/2014/main" id="{2A7203C8-6D5A-D15D-479C-B62F49E3956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ChangeAspect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587376" y="280988"/>
                  <a:ext cx="2457450" cy="3838575"/>
                  <a:chOff x="587376" y="280988"/>
                  <a:chExt cx="2457450" cy="3838575"/>
                </a:xfrm>
              </p:grpSpPr>
              <p:sp>
                <p:nvSpPr>
                  <p:cNvPr id="45" name="Line 63">
                    <a:extLst>
                      <a:ext uri="{FF2B5EF4-FFF2-40B4-BE49-F238E27FC236}">
                        <a16:creationId xmlns:a16="http://schemas.microsoft.com/office/drawing/2014/main" id="{F2A721C4-BB1C-B475-8E9F-0E532E92B8F2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6" name="Line 66">
                    <a:extLst>
                      <a:ext uri="{FF2B5EF4-FFF2-40B4-BE49-F238E27FC236}">
                        <a16:creationId xmlns:a16="http://schemas.microsoft.com/office/drawing/2014/main" id="{A4D10222-27E8-65CC-D891-16EC7A9F19B7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7" name="Line 67">
                    <a:extLst>
                      <a:ext uri="{FF2B5EF4-FFF2-40B4-BE49-F238E27FC236}">
                        <a16:creationId xmlns:a16="http://schemas.microsoft.com/office/drawing/2014/main" id="{FF2F28B6-2337-C329-446A-56A59192E60B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80988"/>
                    <a:ext cx="0" cy="3838575"/>
                  </a:xfrm>
                  <a:prstGeom prst="line">
                    <a:avLst/>
                  </a:prstGeom>
                  <a:noFill/>
                  <a:ln w="12700" cap="flat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8" name="Line 80">
                    <a:extLst>
                      <a:ext uri="{FF2B5EF4-FFF2-40B4-BE49-F238E27FC236}">
                        <a16:creationId xmlns:a16="http://schemas.microsoft.com/office/drawing/2014/main" id="{446022E5-729D-E059-0EFB-60DCD3D206CF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9" name="Line 83">
                    <a:extLst>
                      <a:ext uri="{FF2B5EF4-FFF2-40B4-BE49-F238E27FC236}">
                        <a16:creationId xmlns:a16="http://schemas.microsoft.com/office/drawing/2014/main" id="{34B448DD-DB51-4BFE-7391-F0E77F0D1A58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0" name="Line 86">
                    <a:extLst>
                      <a:ext uri="{FF2B5EF4-FFF2-40B4-BE49-F238E27FC236}">
                        <a16:creationId xmlns:a16="http://schemas.microsoft.com/office/drawing/2014/main" id="{C4ECBED7-4DF3-07D4-C903-0C3466F436EF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1" name="Line 89">
                    <a:extLst>
                      <a:ext uri="{FF2B5EF4-FFF2-40B4-BE49-F238E27FC236}">
                        <a16:creationId xmlns:a16="http://schemas.microsoft.com/office/drawing/2014/main" id="{17BEFC7B-EF7B-E701-5F94-14A5003FA159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00A31DDE-6294-E350-9B31-BB2AED729CC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9940728" y="245341"/>
                <a:ext cx="1785984" cy="2211229"/>
                <a:chOff x="3125006" y="3171595"/>
                <a:chExt cx="1785984" cy="2211229"/>
              </a:xfrm>
            </p:grpSpPr>
            <p:grpSp>
              <p:nvGrpSpPr>
                <p:cNvPr id="22" name="Group 21">
                  <a:extLst>
                    <a:ext uri="{FF2B5EF4-FFF2-40B4-BE49-F238E27FC236}">
                      <a16:creationId xmlns:a16="http://schemas.microsoft.com/office/drawing/2014/main" id="{AC308B80-05DF-C878-E68E-CA949D8CBF0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ChangeAspect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3136819" y="3174345"/>
                  <a:ext cx="1760933" cy="2208479"/>
                  <a:chOff x="4749017" y="2998646"/>
                  <a:chExt cx="1760933" cy="2208479"/>
                </a:xfrm>
              </p:grpSpPr>
              <p:cxnSp>
                <p:nvCxnSpPr>
                  <p:cNvPr id="26" name="Straight Connector 25">
                    <a:extLst>
                      <a:ext uri="{FF2B5EF4-FFF2-40B4-BE49-F238E27FC236}">
                        <a16:creationId xmlns:a16="http://schemas.microsoft.com/office/drawing/2014/main" id="{17C14F70-099F-64BE-337A-A8DEA8609BC6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CxnSpPr>
                    <a:cxnSpLocks noChangeAspect="1"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 flipH="1">
                    <a:off x="5630197" y="2998646"/>
                    <a:ext cx="0" cy="2208479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7" name="Straight Connector 26">
                    <a:extLst>
                      <a:ext uri="{FF2B5EF4-FFF2-40B4-BE49-F238E27FC236}">
                        <a16:creationId xmlns:a16="http://schemas.microsoft.com/office/drawing/2014/main" id="{7302A6CE-C651-7A36-FDA2-A75E7A144ACC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CxnSpPr>
                    <a:cxnSpLocks noChangeAspect="1"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 rot="10800000" flipH="1">
                    <a:off x="4749017" y="4416771"/>
                    <a:ext cx="1760933" cy="0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8" name="Rectangle 30">
                    <a:extLst>
                      <a:ext uri="{FF2B5EF4-FFF2-40B4-BE49-F238E27FC236}">
                        <a16:creationId xmlns:a16="http://schemas.microsoft.com/office/drawing/2014/main" id="{39947FB4-DB7C-9FAD-FE53-C3E8C9938B38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13500000">
                    <a:off x="5136242" y="3224252"/>
                    <a:ext cx="987915" cy="987915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9" name="Rectangle 30">
                    <a:extLst>
                      <a:ext uri="{FF2B5EF4-FFF2-40B4-BE49-F238E27FC236}">
                        <a16:creationId xmlns:a16="http://schemas.microsoft.com/office/drawing/2014/main" id="{C8624528-A8A2-42DC-9965-2F3A1539C8C8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13500000">
                    <a:off x="5327037" y="3070731"/>
                    <a:ext cx="606323" cy="606323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23" name="Group 22">
                  <a:extLst>
                    <a:ext uri="{FF2B5EF4-FFF2-40B4-BE49-F238E27FC236}">
                      <a16:creationId xmlns:a16="http://schemas.microsoft.com/office/drawing/2014/main" id="{116FC009-ECC3-11A8-69FC-5F228B3DB1E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ChangeAspect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3125006" y="3171595"/>
                  <a:ext cx="1785984" cy="1799739"/>
                  <a:chOff x="6879836" y="3516901"/>
                  <a:chExt cx="1785984" cy="1799739"/>
                </a:xfrm>
              </p:grpSpPr>
              <p:sp>
                <p:nvSpPr>
                  <p:cNvPr id="24" name="Freeform: Shape 19">
                    <a:extLst>
                      <a:ext uri="{FF2B5EF4-FFF2-40B4-BE49-F238E27FC236}">
                        <a16:creationId xmlns:a16="http://schemas.microsoft.com/office/drawing/2014/main" id="{5B77C78C-0E98-59B7-DCF8-A595970FF516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6879836" y="3521665"/>
                    <a:ext cx="892801" cy="1794975"/>
                  </a:xfrm>
                  <a:custGeom>
                    <a:avLst/>
                    <a:gdLst>
                      <a:gd name="connsiteX0" fmla="*/ 892801 w 892801"/>
                      <a:gd name="connsiteY0" fmla="*/ 0 h 1794975"/>
                      <a:gd name="connsiteX1" fmla="*/ 892801 w 892801"/>
                      <a:gd name="connsiteY1" fmla="*/ 1434622 h 1794975"/>
                      <a:gd name="connsiteX2" fmla="*/ 845919 w 892801"/>
                      <a:gd name="connsiteY2" fmla="*/ 1533379 h 1794975"/>
                      <a:gd name="connsiteX3" fmla="*/ 440820 w 892801"/>
                      <a:gd name="connsiteY3" fmla="*/ 1794916 h 1794975"/>
                      <a:gd name="connsiteX4" fmla="*/ 379878 w 892801"/>
                      <a:gd name="connsiteY4" fmla="*/ 1791253 h 1794975"/>
                      <a:gd name="connsiteX5" fmla="*/ 763083 w 892801"/>
                      <a:gd name="connsiteY5" fmla="*/ 100140 h 1794975"/>
                      <a:gd name="connsiteX6" fmla="*/ 892801 w 892801"/>
                      <a:gd name="connsiteY6" fmla="*/ 0 h 1794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92801" h="1794975">
                        <a:moveTo>
                          <a:pt x="892801" y="0"/>
                        </a:moveTo>
                        <a:lnTo>
                          <a:pt x="892801" y="1434622"/>
                        </a:lnTo>
                        <a:lnTo>
                          <a:pt x="845919" y="1533379"/>
                        </a:lnTo>
                        <a:cubicBezTo>
                          <a:pt x="735106" y="1711682"/>
                          <a:pt x="584368" y="1792418"/>
                          <a:pt x="440820" y="1794916"/>
                        </a:cubicBezTo>
                        <a:cubicBezTo>
                          <a:pt x="420314" y="1795273"/>
                          <a:pt x="399954" y="1794033"/>
                          <a:pt x="379878" y="1791253"/>
                        </a:cubicBezTo>
                        <a:cubicBezTo>
                          <a:pt x="-41718" y="1732871"/>
                          <a:pt x="-338017" y="995203"/>
                          <a:pt x="763083" y="100140"/>
                        </a:cubicBezTo>
                        <a:lnTo>
                          <a:pt x="89280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5" name="Freeform: Shape 20">
                    <a:extLst>
                      <a:ext uri="{FF2B5EF4-FFF2-40B4-BE49-F238E27FC236}">
                        <a16:creationId xmlns:a16="http://schemas.microsoft.com/office/drawing/2014/main" id="{AC070F26-D4E6-B35D-46F5-C2314E2A2D90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7772637" y="3516901"/>
                    <a:ext cx="893183" cy="1795123"/>
                  </a:xfrm>
                  <a:custGeom>
                    <a:avLst/>
                    <a:gdLst>
                      <a:gd name="connsiteX0" fmla="*/ 191 w 893183"/>
                      <a:gd name="connsiteY0" fmla="*/ 0 h 1795123"/>
                      <a:gd name="connsiteX1" fmla="*/ 130101 w 893183"/>
                      <a:gd name="connsiteY1" fmla="*/ 100288 h 1795123"/>
                      <a:gd name="connsiteX2" fmla="*/ 513306 w 893183"/>
                      <a:gd name="connsiteY2" fmla="*/ 1791401 h 1795123"/>
                      <a:gd name="connsiteX3" fmla="*/ 47265 w 893183"/>
                      <a:gd name="connsiteY3" fmla="*/ 1533527 h 1795123"/>
                      <a:gd name="connsiteX4" fmla="*/ 192 w 893183"/>
                      <a:gd name="connsiteY4" fmla="*/ 1434367 h 1795123"/>
                      <a:gd name="connsiteX5" fmla="*/ 192 w 893183"/>
                      <a:gd name="connsiteY5" fmla="*/ 1438981 h 1795123"/>
                      <a:gd name="connsiteX6" fmla="*/ 0 w 893183"/>
                      <a:gd name="connsiteY6" fmla="*/ 1439386 h 1795123"/>
                      <a:gd name="connsiteX7" fmla="*/ 0 w 893183"/>
                      <a:gd name="connsiteY7" fmla="*/ 4764 h 1795123"/>
                      <a:gd name="connsiteX8" fmla="*/ 191 w 893183"/>
                      <a:gd name="connsiteY8" fmla="*/ 4616 h 1795123"/>
                      <a:gd name="connsiteX9" fmla="*/ 191 w 893183"/>
                      <a:gd name="connsiteY9" fmla="*/ 0 h 17951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893183" h="1795123">
                        <a:moveTo>
                          <a:pt x="191" y="0"/>
                        </a:moveTo>
                        <a:lnTo>
                          <a:pt x="130101" y="100288"/>
                        </a:lnTo>
                        <a:cubicBezTo>
                          <a:pt x="1231201" y="995351"/>
                          <a:pt x="934902" y="1733019"/>
                          <a:pt x="513306" y="1791401"/>
                        </a:cubicBezTo>
                        <a:cubicBezTo>
                          <a:pt x="352699" y="1813642"/>
                          <a:pt x="173909" y="1737302"/>
                          <a:pt x="47265" y="1533527"/>
                        </a:cubicBezTo>
                        <a:lnTo>
                          <a:pt x="192" y="1434367"/>
                        </a:lnTo>
                        <a:lnTo>
                          <a:pt x="192" y="1438981"/>
                        </a:lnTo>
                        <a:lnTo>
                          <a:pt x="0" y="1439386"/>
                        </a:lnTo>
                        <a:lnTo>
                          <a:pt x="0" y="4764"/>
                        </a:lnTo>
                        <a:lnTo>
                          <a:pt x="191" y="4616"/>
                        </a:lnTo>
                        <a:lnTo>
                          <a:pt x="19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8FC4E3AA-C659-9DCF-D8B3-5B1DA915187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5400000">
                <a:off x="10400268" y="1917602"/>
                <a:ext cx="633413" cy="1862138"/>
                <a:chOff x="5959192" y="333389"/>
                <a:chExt cx="633413" cy="1862138"/>
              </a:xfrm>
            </p:grpSpPr>
            <p:grpSp>
              <p:nvGrpSpPr>
                <p:cNvPr id="18" name="Group 17">
                  <a:extLst>
                    <a:ext uri="{FF2B5EF4-FFF2-40B4-BE49-F238E27FC236}">
                      <a16:creationId xmlns:a16="http://schemas.microsoft.com/office/drawing/2014/main" id="{99E5D597-F494-4B41-736C-52EB1CB893D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ChangeAspect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5959192" y="333389"/>
                  <a:ext cx="633413" cy="1419225"/>
                  <a:chOff x="5959192" y="333389"/>
                  <a:chExt cx="633413" cy="1419225"/>
                </a:xfrm>
              </p:grpSpPr>
              <p:sp>
                <p:nvSpPr>
                  <p:cNvPr id="20" name="Freeform 68">
                    <a:extLst>
                      <a:ext uri="{FF2B5EF4-FFF2-40B4-BE49-F238E27FC236}">
                        <a16:creationId xmlns:a16="http://schemas.microsoft.com/office/drawing/2014/main" id="{61A2931B-FF2A-975B-AB37-71DF0F34188C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959192" y="333389"/>
                    <a:ext cx="319088" cy="1419225"/>
                  </a:xfrm>
                  <a:custGeom>
                    <a:avLst/>
                    <a:gdLst>
                      <a:gd name="T0" fmla="*/ 0 w 67"/>
                      <a:gd name="T1" fmla="*/ 149 h 298"/>
                      <a:gd name="T2" fmla="*/ 67 w 67"/>
                      <a:gd name="T3" fmla="*/ 298 h 298"/>
                      <a:gd name="T4" fmla="*/ 67 w 67"/>
                      <a:gd name="T5" fmla="*/ 0 h 298"/>
                      <a:gd name="T6" fmla="*/ 0 w 67"/>
                      <a:gd name="T7" fmla="*/ 149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7" h="298">
                        <a:moveTo>
                          <a:pt x="0" y="149"/>
                        </a:moveTo>
                        <a:cubicBezTo>
                          <a:pt x="0" y="208"/>
                          <a:pt x="26" y="261"/>
                          <a:pt x="67" y="298"/>
                        </a:cubicBezTo>
                        <a:cubicBezTo>
                          <a:pt x="67" y="0"/>
                          <a:pt x="67" y="0"/>
                          <a:pt x="67" y="0"/>
                        </a:cubicBezTo>
                        <a:cubicBezTo>
                          <a:pt x="26" y="36"/>
                          <a:pt x="0" y="89"/>
                          <a:pt x="0" y="149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1" name="Freeform 69">
                    <a:extLst>
                      <a:ext uri="{FF2B5EF4-FFF2-40B4-BE49-F238E27FC236}">
                        <a16:creationId xmlns:a16="http://schemas.microsoft.com/office/drawing/2014/main" id="{AA86D59E-5FB1-7C95-B65B-A960F5A90341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6278280" y="333389"/>
                    <a:ext cx="314325" cy="1419225"/>
                  </a:xfrm>
                  <a:custGeom>
                    <a:avLst/>
                    <a:gdLst>
                      <a:gd name="T0" fmla="*/ 0 w 66"/>
                      <a:gd name="T1" fmla="*/ 0 h 298"/>
                      <a:gd name="T2" fmla="*/ 0 w 66"/>
                      <a:gd name="T3" fmla="*/ 298 h 298"/>
                      <a:gd name="T4" fmla="*/ 66 w 66"/>
                      <a:gd name="T5" fmla="*/ 149 h 298"/>
                      <a:gd name="T6" fmla="*/ 0 w 66"/>
                      <a:gd name="T7" fmla="*/ 0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6" h="298">
                        <a:moveTo>
                          <a:pt x="0" y="0"/>
                        </a:moveTo>
                        <a:cubicBezTo>
                          <a:pt x="0" y="298"/>
                          <a:pt x="0" y="298"/>
                          <a:pt x="0" y="298"/>
                        </a:cubicBezTo>
                        <a:cubicBezTo>
                          <a:pt x="41" y="261"/>
                          <a:pt x="66" y="208"/>
                          <a:pt x="66" y="149"/>
                        </a:cubicBezTo>
                        <a:cubicBezTo>
                          <a:pt x="66" y="89"/>
                          <a:pt x="41" y="36"/>
                          <a:pt x="0" y="0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sp>
              <p:nvSpPr>
                <p:cNvPr id="19" name="Line 70">
                  <a:extLst>
                    <a:ext uri="{FF2B5EF4-FFF2-40B4-BE49-F238E27FC236}">
                      <a16:creationId xmlns:a16="http://schemas.microsoft.com/office/drawing/2014/main" id="{D4441001-2EF5-3871-F7E0-4165E5A19054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278281" y="333389"/>
                  <a:ext cx="0" cy="1862138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</p:grp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3E6F731B-8969-3200-B9DB-3E8612A79C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264408" y="3883294"/>
            <a:ext cx="54864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1">
            <a:extLst>
              <a:ext uri="{FF2B5EF4-FFF2-40B4-BE49-F238E27FC236}">
                <a16:creationId xmlns:a16="http://schemas.microsoft.com/office/drawing/2014/main" id="{70B95CA7-7C33-82C1-25FB-B083614FA2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2648" y="697234"/>
            <a:ext cx="5852160" cy="2925456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E8955AA8-3423-1402-F58D-56D367DC75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2648" y="4143898"/>
            <a:ext cx="5852160" cy="1545336"/>
          </a:xfrm>
        </p:spPr>
        <p:txBody>
          <a:bodyPr anchor="t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1800" cap="all" spc="1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2647" y="6343955"/>
            <a:ext cx="2202644" cy="365125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35586" y="6343955"/>
            <a:ext cx="2805405" cy="365125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61286" y="6343955"/>
            <a:ext cx="429207" cy="365125"/>
          </a:xfrm>
          <a:prstGeom prst="rect">
            <a:avLst/>
          </a:prstGeom>
        </p:spPr>
        <p:txBody>
          <a:bodyPr>
            <a:noAutofit/>
          </a:bodyPr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770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10C08E8F-21C4-BDA0-1FEA-E51B8E9CB351}"/>
              </a:ext>
            </a:extLst>
          </p:cNvPr>
          <p:cNvGrpSpPr/>
          <p:nvPr/>
        </p:nvGrpSpPr>
        <p:grpSpPr>
          <a:xfrm flipH="1">
            <a:off x="9740417" y="457964"/>
            <a:ext cx="2227875" cy="5970551"/>
            <a:chOff x="9740417" y="457964"/>
            <a:chExt cx="2227875" cy="5970551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A65EDA3F-843D-ADBB-966A-DB1A2A5166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9757063" y="457964"/>
              <a:ext cx="2211229" cy="2707415"/>
              <a:chOff x="9728105" y="457964"/>
              <a:chExt cx="2211229" cy="2707415"/>
            </a:xfrm>
          </p:grpSpPr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61B5AC1E-4E60-E55C-F99A-C82C820F57E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9940728" y="245341"/>
                <a:ext cx="1785984" cy="2211229"/>
                <a:chOff x="3125006" y="3171595"/>
                <a:chExt cx="1785984" cy="2211229"/>
              </a:xfrm>
            </p:grpSpPr>
            <p:grpSp>
              <p:nvGrpSpPr>
                <p:cNvPr id="30" name="Group 29">
                  <a:extLst>
                    <a:ext uri="{FF2B5EF4-FFF2-40B4-BE49-F238E27FC236}">
                      <a16:creationId xmlns:a16="http://schemas.microsoft.com/office/drawing/2014/main" id="{95710207-8E92-8065-A970-1DD14538E18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ChangeAspect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3136819" y="3174345"/>
                  <a:ext cx="1760933" cy="2208479"/>
                  <a:chOff x="4749017" y="2998646"/>
                  <a:chExt cx="1760933" cy="2208479"/>
                </a:xfrm>
              </p:grpSpPr>
              <p:cxnSp>
                <p:nvCxnSpPr>
                  <p:cNvPr id="34" name="Straight Connector 33">
                    <a:extLst>
                      <a:ext uri="{FF2B5EF4-FFF2-40B4-BE49-F238E27FC236}">
                        <a16:creationId xmlns:a16="http://schemas.microsoft.com/office/drawing/2014/main" id="{42F4499F-CCFF-BE52-2AE4-5B68AED9B3B4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CxnSpPr>
                    <a:cxnSpLocks noChangeAspect="1"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 flipH="1">
                    <a:off x="5630197" y="2998646"/>
                    <a:ext cx="0" cy="2208479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5" name="Straight Connector 34">
                    <a:extLst>
                      <a:ext uri="{FF2B5EF4-FFF2-40B4-BE49-F238E27FC236}">
                        <a16:creationId xmlns:a16="http://schemas.microsoft.com/office/drawing/2014/main" id="{A8FAE142-A102-E457-095D-59B239E49869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CxnSpPr>
                    <a:cxnSpLocks noChangeAspect="1"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 rot="10800000" flipH="1">
                    <a:off x="4749017" y="4416771"/>
                    <a:ext cx="1760933" cy="0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6" name="Rectangle 30">
                    <a:extLst>
                      <a:ext uri="{FF2B5EF4-FFF2-40B4-BE49-F238E27FC236}">
                        <a16:creationId xmlns:a16="http://schemas.microsoft.com/office/drawing/2014/main" id="{FE818EA7-840E-B523-CA43-BE90E3B5615B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13500000">
                    <a:off x="5136242" y="3224252"/>
                    <a:ext cx="987915" cy="987915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7" name="Rectangle 30">
                    <a:extLst>
                      <a:ext uri="{FF2B5EF4-FFF2-40B4-BE49-F238E27FC236}">
                        <a16:creationId xmlns:a16="http://schemas.microsoft.com/office/drawing/2014/main" id="{DBDA4452-94B1-8350-4FDB-EFB58824F802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13500000">
                    <a:off x="5327037" y="3070731"/>
                    <a:ext cx="606323" cy="606323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31" name="Group 30">
                  <a:extLst>
                    <a:ext uri="{FF2B5EF4-FFF2-40B4-BE49-F238E27FC236}">
                      <a16:creationId xmlns:a16="http://schemas.microsoft.com/office/drawing/2014/main" id="{2B2F4B6F-70DB-7396-B99F-C4E444D9B46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ChangeAspect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3125006" y="3171595"/>
                  <a:ext cx="1785984" cy="1799739"/>
                  <a:chOff x="6879836" y="3516901"/>
                  <a:chExt cx="1785984" cy="1799739"/>
                </a:xfrm>
              </p:grpSpPr>
              <p:sp>
                <p:nvSpPr>
                  <p:cNvPr id="32" name="Freeform: Shape 57">
                    <a:extLst>
                      <a:ext uri="{FF2B5EF4-FFF2-40B4-BE49-F238E27FC236}">
                        <a16:creationId xmlns:a16="http://schemas.microsoft.com/office/drawing/2014/main" id="{8BDDCFCA-0EF1-29B9-00F4-A588AF40008E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6879836" y="3521665"/>
                    <a:ext cx="892801" cy="1794975"/>
                  </a:xfrm>
                  <a:custGeom>
                    <a:avLst/>
                    <a:gdLst>
                      <a:gd name="connsiteX0" fmla="*/ 892801 w 892801"/>
                      <a:gd name="connsiteY0" fmla="*/ 0 h 1794975"/>
                      <a:gd name="connsiteX1" fmla="*/ 892801 w 892801"/>
                      <a:gd name="connsiteY1" fmla="*/ 1434622 h 1794975"/>
                      <a:gd name="connsiteX2" fmla="*/ 845919 w 892801"/>
                      <a:gd name="connsiteY2" fmla="*/ 1533379 h 1794975"/>
                      <a:gd name="connsiteX3" fmla="*/ 440820 w 892801"/>
                      <a:gd name="connsiteY3" fmla="*/ 1794916 h 1794975"/>
                      <a:gd name="connsiteX4" fmla="*/ 379878 w 892801"/>
                      <a:gd name="connsiteY4" fmla="*/ 1791253 h 1794975"/>
                      <a:gd name="connsiteX5" fmla="*/ 763083 w 892801"/>
                      <a:gd name="connsiteY5" fmla="*/ 100140 h 1794975"/>
                      <a:gd name="connsiteX6" fmla="*/ 892801 w 892801"/>
                      <a:gd name="connsiteY6" fmla="*/ 0 h 1794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92801" h="1794975">
                        <a:moveTo>
                          <a:pt x="892801" y="0"/>
                        </a:moveTo>
                        <a:lnTo>
                          <a:pt x="892801" y="1434622"/>
                        </a:lnTo>
                        <a:lnTo>
                          <a:pt x="845919" y="1533379"/>
                        </a:lnTo>
                        <a:cubicBezTo>
                          <a:pt x="735106" y="1711682"/>
                          <a:pt x="584368" y="1792418"/>
                          <a:pt x="440820" y="1794916"/>
                        </a:cubicBezTo>
                        <a:cubicBezTo>
                          <a:pt x="420314" y="1795273"/>
                          <a:pt x="399954" y="1794033"/>
                          <a:pt x="379878" y="1791253"/>
                        </a:cubicBezTo>
                        <a:cubicBezTo>
                          <a:pt x="-41718" y="1732871"/>
                          <a:pt x="-338017" y="995203"/>
                          <a:pt x="763083" y="100140"/>
                        </a:cubicBezTo>
                        <a:lnTo>
                          <a:pt x="89280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33" name="Freeform: Shape 58">
                    <a:extLst>
                      <a:ext uri="{FF2B5EF4-FFF2-40B4-BE49-F238E27FC236}">
                        <a16:creationId xmlns:a16="http://schemas.microsoft.com/office/drawing/2014/main" id="{AC0DFEA6-DB81-94B0-E975-1C49757EA9E7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7772637" y="3516901"/>
                    <a:ext cx="893183" cy="1795123"/>
                  </a:xfrm>
                  <a:custGeom>
                    <a:avLst/>
                    <a:gdLst>
                      <a:gd name="connsiteX0" fmla="*/ 191 w 893183"/>
                      <a:gd name="connsiteY0" fmla="*/ 0 h 1795123"/>
                      <a:gd name="connsiteX1" fmla="*/ 130101 w 893183"/>
                      <a:gd name="connsiteY1" fmla="*/ 100288 h 1795123"/>
                      <a:gd name="connsiteX2" fmla="*/ 513306 w 893183"/>
                      <a:gd name="connsiteY2" fmla="*/ 1791401 h 1795123"/>
                      <a:gd name="connsiteX3" fmla="*/ 47265 w 893183"/>
                      <a:gd name="connsiteY3" fmla="*/ 1533527 h 1795123"/>
                      <a:gd name="connsiteX4" fmla="*/ 192 w 893183"/>
                      <a:gd name="connsiteY4" fmla="*/ 1434367 h 1795123"/>
                      <a:gd name="connsiteX5" fmla="*/ 192 w 893183"/>
                      <a:gd name="connsiteY5" fmla="*/ 1438981 h 1795123"/>
                      <a:gd name="connsiteX6" fmla="*/ 0 w 893183"/>
                      <a:gd name="connsiteY6" fmla="*/ 1439386 h 1795123"/>
                      <a:gd name="connsiteX7" fmla="*/ 0 w 893183"/>
                      <a:gd name="connsiteY7" fmla="*/ 4764 h 1795123"/>
                      <a:gd name="connsiteX8" fmla="*/ 191 w 893183"/>
                      <a:gd name="connsiteY8" fmla="*/ 4616 h 1795123"/>
                      <a:gd name="connsiteX9" fmla="*/ 191 w 893183"/>
                      <a:gd name="connsiteY9" fmla="*/ 0 h 17951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893183" h="1795123">
                        <a:moveTo>
                          <a:pt x="191" y="0"/>
                        </a:moveTo>
                        <a:lnTo>
                          <a:pt x="130101" y="100288"/>
                        </a:lnTo>
                        <a:cubicBezTo>
                          <a:pt x="1231201" y="995351"/>
                          <a:pt x="934902" y="1733019"/>
                          <a:pt x="513306" y="1791401"/>
                        </a:cubicBezTo>
                        <a:cubicBezTo>
                          <a:pt x="352699" y="1813642"/>
                          <a:pt x="173909" y="1737302"/>
                          <a:pt x="47265" y="1533527"/>
                        </a:cubicBezTo>
                        <a:lnTo>
                          <a:pt x="192" y="1434367"/>
                        </a:lnTo>
                        <a:lnTo>
                          <a:pt x="192" y="1438981"/>
                        </a:lnTo>
                        <a:lnTo>
                          <a:pt x="0" y="1439386"/>
                        </a:lnTo>
                        <a:lnTo>
                          <a:pt x="0" y="4764"/>
                        </a:lnTo>
                        <a:lnTo>
                          <a:pt x="191" y="4616"/>
                        </a:lnTo>
                        <a:lnTo>
                          <a:pt x="19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AF59F6E7-21D4-8707-43CA-087E19578EE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5400000">
                <a:off x="10400269" y="1917604"/>
                <a:ext cx="633413" cy="1862138"/>
                <a:chOff x="5959193" y="333389"/>
                <a:chExt cx="633413" cy="1862138"/>
              </a:xfrm>
            </p:grpSpPr>
            <p:grpSp>
              <p:nvGrpSpPr>
                <p:cNvPr id="26" name="Group 25">
                  <a:extLst>
                    <a:ext uri="{FF2B5EF4-FFF2-40B4-BE49-F238E27FC236}">
                      <a16:creationId xmlns:a16="http://schemas.microsoft.com/office/drawing/2014/main" id="{4A38BAEA-44BA-7155-9C72-9138317A1FE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ChangeAspect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5959192" y="333389"/>
                  <a:ext cx="633413" cy="1419225"/>
                  <a:chOff x="5959192" y="333389"/>
                  <a:chExt cx="633413" cy="1419225"/>
                </a:xfrm>
              </p:grpSpPr>
              <p:sp>
                <p:nvSpPr>
                  <p:cNvPr id="28" name="Freeform 68">
                    <a:extLst>
                      <a:ext uri="{FF2B5EF4-FFF2-40B4-BE49-F238E27FC236}">
                        <a16:creationId xmlns:a16="http://schemas.microsoft.com/office/drawing/2014/main" id="{0BAF2DD0-AD60-8573-53DB-993D86BAA5BD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959192" y="333389"/>
                    <a:ext cx="319088" cy="1419225"/>
                  </a:xfrm>
                  <a:custGeom>
                    <a:avLst/>
                    <a:gdLst>
                      <a:gd name="T0" fmla="*/ 0 w 67"/>
                      <a:gd name="T1" fmla="*/ 149 h 298"/>
                      <a:gd name="T2" fmla="*/ 67 w 67"/>
                      <a:gd name="T3" fmla="*/ 298 h 298"/>
                      <a:gd name="T4" fmla="*/ 67 w 67"/>
                      <a:gd name="T5" fmla="*/ 0 h 298"/>
                      <a:gd name="T6" fmla="*/ 0 w 67"/>
                      <a:gd name="T7" fmla="*/ 149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7" h="298">
                        <a:moveTo>
                          <a:pt x="0" y="149"/>
                        </a:moveTo>
                        <a:cubicBezTo>
                          <a:pt x="0" y="208"/>
                          <a:pt x="26" y="261"/>
                          <a:pt x="67" y="298"/>
                        </a:cubicBezTo>
                        <a:cubicBezTo>
                          <a:pt x="67" y="0"/>
                          <a:pt x="67" y="0"/>
                          <a:pt x="67" y="0"/>
                        </a:cubicBezTo>
                        <a:cubicBezTo>
                          <a:pt x="26" y="36"/>
                          <a:pt x="0" y="89"/>
                          <a:pt x="0" y="149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9" name="Freeform 69">
                    <a:extLst>
                      <a:ext uri="{FF2B5EF4-FFF2-40B4-BE49-F238E27FC236}">
                        <a16:creationId xmlns:a16="http://schemas.microsoft.com/office/drawing/2014/main" id="{520062C7-8B68-E834-D399-30EEC999AAAF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6278280" y="333389"/>
                    <a:ext cx="314325" cy="1419225"/>
                  </a:xfrm>
                  <a:custGeom>
                    <a:avLst/>
                    <a:gdLst>
                      <a:gd name="T0" fmla="*/ 0 w 66"/>
                      <a:gd name="T1" fmla="*/ 0 h 298"/>
                      <a:gd name="T2" fmla="*/ 0 w 66"/>
                      <a:gd name="T3" fmla="*/ 298 h 298"/>
                      <a:gd name="T4" fmla="*/ 66 w 66"/>
                      <a:gd name="T5" fmla="*/ 149 h 298"/>
                      <a:gd name="T6" fmla="*/ 0 w 66"/>
                      <a:gd name="T7" fmla="*/ 0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6" h="298">
                        <a:moveTo>
                          <a:pt x="0" y="0"/>
                        </a:moveTo>
                        <a:cubicBezTo>
                          <a:pt x="0" y="298"/>
                          <a:pt x="0" y="298"/>
                          <a:pt x="0" y="298"/>
                        </a:cubicBezTo>
                        <a:cubicBezTo>
                          <a:pt x="41" y="261"/>
                          <a:pt x="66" y="208"/>
                          <a:pt x="66" y="149"/>
                        </a:cubicBezTo>
                        <a:cubicBezTo>
                          <a:pt x="66" y="89"/>
                          <a:pt x="41" y="36"/>
                          <a:pt x="0" y="0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sp>
              <p:nvSpPr>
                <p:cNvPr id="27" name="Line 70">
                  <a:extLst>
                    <a:ext uri="{FF2B5EF4-FFF2-40B4-BE49-F238E27FC236}">
                      <a16:creationId xmlns:a16="http://schemas.microsoft.com/office/drawing/2014/main" id="{103C961E-7827-DB34-96BE-56C18B33C84F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278281" y="333389"/>
                  <a:ext cx="0" cy="1862138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3831D031-9B96-5A75-6664-93344812D8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flipV="1">
              <a:off x="9740417" y="3721100"/>
              <a:ext cx="2211229" cy="2707415"/>
              <a:chOff x="9728105" y="457964"/>
              <a:chExt cx="2211229" cy="2707415"/>
            </a:xfrm>
          </p:grpSpPr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84126BE9-9F7A-9AF0-5260-97751552988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9940728" y="245341"/>
                <a:ext cx="1785984" cy="2211229"/>
                <a:chOff x="3125006" y="3171595"/>
                <a:chExt cx="1785984" cy="2211229"/>
              </a:xfrm>
            </p:grpSpPr>
            <p:grpSp>
              <p:nvGrpSpPr>
                <p:cNvPr id="16" name="Group 15">
                  <a:extLst>
                    <a:ext uri="{FF2B5EF4-FFF2-40B4-BE49-F238E27FC236}">
                      <a16:creationId xmlns:a16="http://schemas.microsoft.com/office/drawing/2014/main" id="{8906F989-CBC1-B62D-2528-65CA7B1A5CE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ChangeAspect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3136819" y="3174345"/>
                  <a:ext cx="1760933" cy="2208479"/>
                  <a:chOff x="4749017" y="2998646"/>
                  <a:chExt cx="1760933" cy="2208479"/>
                </a:xfrm>
              </p:grpSpPr>
              <p:cxnSp>
                <p:nvCxnSpPr>
                  <p:cNvPr id="20" name="Straight Connector 19">
                    <a:extLst>
                      <a:ext uri="{FF2B5EF4-FFF2-40B4-BE49-F238E27FC236}">
                        <a16:creationId xmlns:a16="http://schemas.microsoft.com/office/drawing/2014/main" id="{1466E447-0F70-081B-1290-B8EE7C029D37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CxnSpPr>
                    <a:cxnSpLocks noChangeAspect="1"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 flipH="1">
                    <a:off x="5630197" y="2998646"/>
                    <a:ext cx="0" cy="2208479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" name="Straight Connector 20">
                    <a:extLst>
                      <a:ext uri="{FF2B5EF4-FFF2-40B4-BE49-F238E27FC236}">
                        <a16:creationId xmlns:a16="http://schemas.microsoft.com/office/drawing/2014/main" id="{23D0125F-AA06-77AC-1A70-35B4C3D151E4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CxnSpPr>
                    <a:cxnSpLocks noChangeAspect="1"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 rot="10800000" flipH="1">
                    <a:off x="4749017" y="4416771"/>
                    <a:ext cx="1760933" cy="0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2" name="Rectangle 30">
                    <a:extLst>
                      <a:ext uri="{FF2B5EF4-FFF2-40B4-BE49-F238E27FC236}">
                        <a16:creationId xmlns:a16="http://schemas.microsoft.com/office/drawing/2014/main" id="{9FB536AB-CC9D-EF43-764A-BDA6D35363FF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13500000">
                    <a:off x="5136242" y="3224252"/>
                    <a:ext cx="987915" cy="987915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3" name="Rectangle 30">
                    <a:extLst>
                      <a:ext uri="{FF2B5EF4-FFF2-40B4-BE49-F238E27FC236}">
                        <a16:creationId xmlns:a16="http://schemas.microsoft.com/office/drawing/2014/main" id="{27BCD93A-F6D3-B4BB-B4BD-3FB7B22982B5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13500000">
                    <a:off x="5327037" y="3070731"/>
                    <a:ext cx="606323" cy="606323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7" name="Group 16">
                  <a:extLst>
                    <a:ext uri="{FF2B5EF4-FFF2-40B4-BE49-F238E27FC236}">
                      <a16:creationId xmlns:a16="http://schemas.microsoft.com/office/drawing/2014/main" id="{5914B0F9-E206-61B3-B94D-29E2B9E950B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ChangeAspect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3125006" y="3171595"/>
                  <a:ext cx="1785984" cy="1799739"/>
                  <a:chOff x="6879836" y="3516901"/>
                  <a:chExt cx="1785984" cy="1799739"/>
                </a:xfrm>
              </p:grpSpPr>
              <p:sp>
                <p:nvSpPr>
                  <p:cNvPr id="18" name="Freeform: Shape 141">
                    <a:extLst>
                      <a:ext uri="{FF2B5EF4-FFF2-40B4-BE49-F238E27FC236}">
                        <a16:creationId xmlns:a16="http://schemas.microsoft.com/office/drawing/2014/main" id="{BE2287FA-B742-96AC-20EE-A120A175A7E0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6879836" y="3521665"/>
                    <a:ext cx="892801" cy="1794975"/>
                  </a:xfrm>
                  <a:custGeom>
                    <a:avLst/>
                    <a:gdLst>
                      <a:gd name="connsiteX0" fmla="*/ 892801 w 892801"/>
                      <a:gd name="connsiteY0" fmla="*/ 0 h 1794975"/>
                      <a:gd name="connsiteX1" fmla="*/ 892801 w 892801"/>
                      <a:gd name="connsiteY1" fmla="*/ 1434622 h 1794975"/>
                      <a:gd name="connsiteX2" fmla="*/ 845919 w 892801"/>
                      <a:gd name="connsiteY2" fmla="*/ 1533379 h 1794975"/>
                      <a:gd name="connsiteX3" fmla="*/ 440820 w 892801"/>
                      <a:gd name="connsiteY3" fmla="*/ 1794916 h 1794975"/>
                      <a:gd name="connsiteX4" fmla="*/ 379878 w 892801"/>
                      <a:gd name="connsiteY4" fmla="*/ 1791253 h 1794975"/>
                      <a:gd name="connsiteX5" fmla="*/ 763083 w 892801"/>
                      <a:gd name="connsiteY5" fmla="*/ 100140 h 1794975"/>
                      <a:gd name="connsiteX6" fmla="*/ 892801 w 892801"/>
                      <a:gd name="connsiteY6" fmla="*/ 0 h 1794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92801" h="1794975">
                        <a:moveTo>
                          <a:pt x="892801" y="0"/>
                        </a:moveTo>
                        <a:lnTo>
                          <a:pt x="892801" y="1434622"/>
                        </a:lnTo>
                        <a:lnTo>
                          <a:pt x="845919" y="1533379"/>
                        </a:lnTo>
                        <a:cubicBezTo>
                          <a:pt x="735106" y="1711682"/>
                          <a:pt x="584368" y="1792418"/>
                          <a:pt x="440820" y="1794916"/>
                        </a:cubicBezTo>
                        <a:cubicBezTo>
                          <a:pt x="420314" y="1795273"/>
                          <a:pt x="399954" y="1794033"/>
                          <a:pt x="379878" y="1791253"/>
                        </a:cubicBezTo>
                        <a:cubicBezTo>
                          <a:pt x="-41718" y="1732871"/>
                          <a:pt x="-338017" y="995203"/>
                          <a:pt x="763083" y="100140"/>
                        </a:cubicBezTo>
                        <a:lnTo>
                          <a:pt x="89280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9" name="Freeform: Shape 142">
                    <a:extLst>
                      <a:ext uri="{FF2B5EF4-FFF2-40B4-BE49-F238E27FC236}">
                        <a16:creationId xmlns:a16="http://schemas.microsoft.com/office/drawing/2014/main" id="{ABD4CB87-7C84-CA5E-440C-0DBE24403146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7772637" y="3516901"/>
                    <a:ext cx="893183" cy="1795123"/>
                  </a:xfrm>
                  <a:custGeom>
                    <a:avLst/>
                    <a:gdLst>
                      <a:gd name="connsiteX0" fmla="*/ 191 w 893183"/>
                      <a:gd name="connsiteY0" fmla="*/ 0 h 1795123"/>
                      <a:gd name="connsiteX1" fmla="*/ 130101 w 893183"/>
                      <a:gd name="connsiteY1" fmla="*/ 100288 h 1795123"/>
                      <a:gd name="connsiteX2" fmla="*/ 513306 w 893183"/>
                      <a:gd name="connsiteY2" fmla="*/ 1791401 h 1795123"/>
                      <a:gd name="connsiteX3" fmla="*/ 47265 w 893183"/>
                      <a:gd name="connsiteY3" fmla="*/ 1533527 h 1795123"/>
                      <a:gd name="connsiteX4" fmla="*/ 192 w 893183"/>
                      <a:gd name="connsiteY4" fmla="*/ 1434367 h 1795123"/>
                      <a:gd name="connsiteX5" fmla="*/ 192 w 893183"/>
                      <a:gd name="connsiteY5" fmla="*/ 1438981 h 1795123"/>
                      <a:gd name="connsiteX6" fmla="*/ 0 w 893183"/>
                      <a:gd name="connsiteY6" fmla="*/ 1439386 h 1795123"/>
                      <a:gd name="connsiteX7" fmla="*/ 0 w 893183"/>
                      <a:gd name="connsiteY7" fmla="*/ 4764 h 1795123"/>
                      <a:gd name="connsiteX8" fmla="*/ 191 w 893183"/>
                      <a:gd name="connsiteY8" fmla="*/ 4616 h 1795123"/>
                      <a:gd name="connsiteX9" fmla="*/ 191 w 893183"/>
                      <a:gd name="connsiteY9" fmla="*/ 0 h 17951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893183" h="1795123">
                        <a:moveTo>
                          <a:pt x="191" y="0"/>
                        </a:moveTo>
                        <a:lnTo>
                          <a:pt x="130101" y="100288"/>
                        </a:lnTo>
                        <a:cubicBezTo>
                          <a:pt x="1231201" y="995351"/>
                          <a:pt x="934902" y="1733019"/>
                          <a:pt x="513306" y="1791401"/>
                        </a:cubicBezTo>
                        <a:cubicBezTo>
                          <a:pt x="352699" y="1813642"/>
                          <a:pt x="173909" y="1737302"/>
                          <a:pt x="47265" y="1533527"/>
                        </a:cubicBezTo>
                        <a:lnTo>
                          <a:pt x="192" y="1434367"/>
                        </a:lnTo>
                        <a:lnTo>
                          <a:pt x="192" y="1438981"/>
                        </a:lnTo>
                        <a:lnTo>
                          <a:pt x="0" y="1439386"/>
                        </a:lnTo>
                        <a:lnTo>
                          <a:pt x="0" y="4764"/>
                        </a:lnTo>
                        <a:lnTo>
                          <a:pt x="191" y="4616"/>
                        </a:lnTo>
                        <a:lnTo>
                          <a:pt x="19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CCB2077E-0279-E8FA-B509-2228C725C14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5400000">
                <a:off x="10400269" y="1917604"/>
                <a:ext cx="633413" cy="1862138"/>
                <a:chOff x="5959193" y="333389"/>
                <a:chExt cx="633413" cy="1862138"/>
              </a:xfrm>
            </p:grpSpPr>
            <p:grpSp>
              <p:nvGrpSpPr>
                <p:cNvPr id="12" name="Group 11">
                  <a:extLst>
                    <a:ext uri="{FF2B5EF4-FFF2-40B4-BE49-F238E27FC236}">
                      <a16:creationId xmlns:a16="http://schemas.microsoft.com/office/drawing/2014/main" id="{B0BEA08B-F521-4923-A6BD-8D20C508093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ChangeAspect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5959192" y="333389"/>
                  <a:ext cx="633413" cy="1419225"/>
                  <a:chOff x="5959192" y="333389"/>
                  <a:chExt cx="633413" cy="1419225"/>
                </a:xfrm>
              </p:grpSpPr>
              <p:sp>
                <p:nvSpPr>
                  <p:cNvPr id="14" name="Freeform 68">
                    <a:extLst>
                      <a:ext uri="{FF2B5EF4-FFF2-40B4-BE49-F238E27FC236}">
                        <a16:creationId xmlns:a16="http://schemas.microsoft.com/office/drawing/2014/main" id="{2EAC3EE0-4EEF-A6CF-D309-75B294E64DA5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959192" y="333389"/>
                    <a:ext cx="319088" cy="1419225"/>
                  </a:xfrm>
                  <a:custGeom>
                    <a:avLst/>
                    <a:gdLst>
                      <a:gd name="T0" fmla="*/ 0 w 67"/>
                      <a:gd name="T1" fmla="*/ 149 h 298"/>
                      <a:gd name="T2" fmla="*/ 67 w 67"/>
                      <a:gd name="T3" fmla="*/ 298 h 298"/>
                      <a:gd name="T4" fmla="*/ 67 w 67"/>
                      <a:gd name="T5" fmla="*/ 0 h 298"/>
                      <a:gd name="T6" fmla="*/ 0 w 67"/>
                      <a:gd name="T7" fmla="*/ 149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7" h="298">
                        <a:moveTo>
                          <a:pt x="0" y="149"/>
                        </a:moveTo>
                        <a:cubicBezTo>
                          <a:pt x="0" y="208"/>
                          <a:pt x="26" y="261"/>
                          <a:pt x="67" y="298"/>
                        </a:cubicBezTo>
                        <a:cubicBezTo>
                          <a:pt x="67" y="0"/>
                          <a:pt x="67" y="0"/>
                          <a:pt x="67" y="0"/>
                        </a:cubicBezTo>
                        <a:cubicBezTo>
                          <a:pt x="26" y="36"/>
                          <a:pt x="0" y="89"/>
                          <a:pt x="0" y="149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5" name="Freeform 69">
                    <a:extLst>
                      <a:ext uri="{FF2B5EF4-FFF2-40B4-BE49-F238E27FC236}">
                        <a16:creationId xmlns:a16="http://schemas.microsoft.com/office/drawing/2014/main" id="{7F448550-8EAB-AA60-AB70-359190C846A7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6278280" y="333389"/>
                    <a:ext cx="314325" cy="1419225"/>
                  </a:xfrm>
                  <a:custGeom>
                    <a:avLst/>
                    <a:gdLst>
                      <a:gd name="T0" fmla="*/ 0 w 66"/>
                      <a:gd name="T1" fmla="*/ 0 h 298"/>
                      <a:gd name="T2" fmla="*/ 0 w 66"/>
                      <a:gd name="T3" fmla="*/ 298 h 298"/>
                      <a:gd name="T4" fmla="*/ 66 w 66"/>
                      <a:gd name="T5" fmla="*/ 149 h 298"/>
                      <a:gd name="T6" fmla="*/ 0 w 66"/>
                      <a:gd name="T7" fmla="*/ 0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6" h="298">
                        <a:moveTo>
                          <a:pt x="0" y="0"/>
                        </a:moveTo>
                        <a:cubicBezTo>
                          <a:pt x="0" y="298"/>
                          <a:pt x="0" y="298"/>
                          <a:pt x="0" y="298"/>
                        </a:cubicBezTo>
                        <a:cubicBezTo>
                          <a:pt x="41" y="261"/>
                          <a:pt x="66" y="208"/>
                          <a:pt x="66" y="149"/>
                        </a:cubicBezTo>
                        <a:cubicBezTo>
                          <a:pt x="66" y="89"/>
                          <a:pt x="41" y="36"/>
                          <a:pt x="0" y="0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sp>
              <p:nvSpPr>
                <p:cNvPr id="13" name="Line 70">
                  <a:extLst>
                    <a:ext uri="{FF2B5EF4-FFF2-40B4-BE49-F238E27FC236}">
                      <a16:creationId xmlns:a16="http://schemas.microsoft.com/office/drawing/2014/main" id="{7E2CFC90-E41C-9543-B005-93733384001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278281" y="333389"/>
                  <a:ext cx="0" cy="1862138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</p:grp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7B9571A4-6852-2595-903A-1B4CA40FC353}"/>
              </a:ext>
            </a:extLst>
          </p:cNvPr>
          <p:cNvCxnSpPr>
            <a:cxnSpLocks/>
          </p:cNvCxnSpPr>
          <p:nvPr userDrawn="1"/>
        </p:nvCxnSpPr>
        <p:spPr>
          <a:xfrm>
            <a:off x="714375" y="2494921"/>
            <a:ext cx="54864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685800"/>
            <a:ext cx="8229600" cy="1532787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4000"/>
            </a:lvl1pPr>
          </a:lstStyle>
          <a:p>
            <a:r>
              <a:rPr lang="en-US" dirty="0"/>
              <a:t>Agenda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12647" y="2771255"/>
            <a:ext cx="8226553" cy="3252513"/>
          </a:xfrm>
        </p:spPr>
        <p:txBody>
          <a:bodyPr>
            <a:noAutofit/>
          </a:bodyPr>
          <a:lstStyle>
            <a:lvl1pPr marL="342900" indent="-342900">
              <a:lnSpc>
                <a:spcPct val="130000"/>
              </a:lnSpc>
              <a:buFont typeface="+mj-lt"/>
              <a:buAutoNum type="arabicPeriod"/>
              <a:defRPr sz="1800" cap="all" baseline="0"/>
            </a:lvl1pPr>
            <a:lvl2pPr marL="571500" indent="-342900">
              <a:buFont typeface="+mj-lt"/>
              <a:buAutoNum type="alphaLcPeriod"/>
              <a:defRPr sz="1800" cap="all"/>
            </a:lvl2pPr>
            <a:lvl3pPr marL="800100" indent="-342900">
              <a:buFont typeface="+mj-lt"/>
              <a:buAutoNum type="romanLcPeriod"/>
              <a:defRPr sz="1800" cap="all"/>
            </a:lvl3pPr>
            <a:lvl4pPr marL="1028700" indent="-342900">
              <a:buFont typeface="+mj-lt"/>
              <a:buAutoNum type="arabicParenR"/>
              <a:defRPr sz="1800" cap="all"/>
            </a:lvl4pPr>
            <a:lvl5pPr marL="1257300" indent="-342900">
              <a:buFont typeface="+mj-lt"/>
              <a:buAutoNum type="alphaLcParenR"/>
              <a:defRPr sz="1800" cap="all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2647" y="6343955"/>
            <a:ext cx="2202644" cy="365125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93298" y="6343955"/>
            <a:ext cx="2805405" cy="365125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09993" y="6343955"/>
            <a:ext cx="429207" cy="365125"/>
          </a:xfrm>
          <a:prstGeom prst="rect">
            <a:avLst/>
          </a:prstGeom>
        </p:spPr>
        <p:txBody>
          <a:bodyPr>
            <a:noAutofit/>
          </a:bodyPr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680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40CC6F6-0F36-4E6D-DC3B-944BDE9BB8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575763" cy="6858000"/>
          </a:xfrm>
          <a:prstGeom prst="rect">
            <a:avLst/>
          </a:prstGeom>
          <a:solidFill>
            <a:srgbClr val="FFFFFF">
              <a:alpha val="5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alpha val="20000"/>
                </a:schemeClr>
              </a:solidFill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3337ACC-66A8-D3EE-ADA8-E5899EA2C0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92037" y="685800"/>
            <a:ext cx="6384266" cy="1532787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4000"/>
            </a:lvl1pPr>
          </a:lstStyle>
          <a:p>
            <a:r>
              <a:rPr lang="en-US"/>
              <a:t>Agenda</a:t>
            </a:r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15B18755-94AA-6BC3-BF5F-5FBE9DCD3CC9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276201" y="233172"/>
            <a:ext cx="4023360" cy="6391656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8828F05-5102-DECF-D23D-45D10DF04ED1}"/>
              </a:ext>
            </a:extLst>
          </p:cNvPr>
          <p:cNvCxnSpPr>
            <a:cxnSpLocks/>
          </p:cNvCxnSpPr>
          <p:nvPr userDrawn="1"/>
        </p:nvCxnSpPr>
        <p:spPr>
          <a:xfrm>
            <a:off x="5296812" y="2494921"/>
            <a:ext cx="54864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9B592AC5-89CD-4A5B-6EC1-2622ED92A8B3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195084" y="2771255"/>
            <a:ext cx="6384266" cy="3252513"/>
          </a:xfrm>
        </p:spPr>
        <p:txBody>
          <a:bodyPr>
            <a:noAutofit/>
          </a:bodyPr>
          <a:lstStyle>
            <a:lvl1pPr marL="342900" indent="-342900">
              <a:lnSpc>
                <a:spcPct val="130000"/>
              </a:lnSpc>
              <a:buFont typeface="+mj-lt"/>
              <a:buAutoNum type="arabicPeriod"/>
              <a:defRPr sz="1800" cap="all" baseline="0"/>
            </a:lvl1pPr>
            <a:lvl2pPr marL="571500" indent="-342900">
              <a:buFont typeface="+mj-lt"/>
              <a:buAutoNum type="alphaLcPeriod"/>
              <a:defRPr sz="1800" cap="all"/>
            </a:lvl2pPr>
            <a:lvl3pPr marL="800100" indent="-342900">
              <a:buFont typeface="+mj-lt"/>
              <a:buAutoNum type="romanLcPeriod"/>
              <a:defRPr sz="1800" cap="all"/>
            </a:lvl3pPr>
            <a:lvl4pPr marL="1028700" indent="-342900">
              <a:buFont typeface="+mj-lt"/>
              <a:buAutoNum type="arabicParenR"/>
              <a:defRPr sz="1800" cap="all"/>
            </a:lvl4pPr>
            <a:lvl5pPr marL="1257300" indent="-342900">
              <a:buFont typeface="+mj-lt"/>
              <a:buAutoNum type="alphaLcParenR"/>
              <a:defRPr sz="1800" cap="all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92038" y="6343955"/>
            <a:ext cx="2985400" cy="365125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35886" y="6343955"/>
            <a:ext cx="1553108" cy="365125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/>
              <a:t>20xx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47096" y="6343955"/>
            <a:ext cx="429207" cy="365125"/>
          </a:xfrm>
          <a:prstGeom prst="rect">
            <a:avLst/>
          </a:prstGeom>
        </p:spPr>
        <p:txBody>
          <a:bodyPr>
            <a:noAutofit/>
          </a:bodyPr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3036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Group 64">
            <a:extLst>
              <a:ext uri="{FF2B5EF4-FFF2-40B4-BE49-F238E27FC236}">
                <a16:creationId xmlns:a16="http://schemas.microsoft.com/office/drawing/2014/main" id="{218FBE0F-9B63-6A71-94B1-0F594CAF611D}"/>
              </a:ext>
            </a:extLst>
          </p:cNvPr>
          <p:cNvGrpSpPr/>
          <p:nvPr/>
        </p:nvGrpSpPr>
        <p:grpSpPr>
          <a:xfrm rot="2700000">
            <a:off x="10522137" y="4483036"/>
            <a:ext cx="633413" cy="1862138"/>
            <a:chOff x="5959192" y="333389"/>
            <a:chExt cx="633413" cy="1862138"/>
          </a:xfrm>
        </p:grpSpPr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15FF1AEF-EA93-71FD-09DD-2D65CBDC09D9}"/>
                </a:ext>
              </a:extLst>
            </p:cNvPr>
            <p:cNvGrpSpPr/>
            <p:nvPr/>
          </p:nvGrpSpPr>
          <p:grpSpPr>
            <a:xfrm>
              <a:off x="5959192" y="333389"/>
              <a:ext cx="633413" cy="1419225"/>
              <a:chOff x="5959192" y="333389"/>
              <a:chExt cx="633413" cy="1419225"/>
            </a:xfrm>
          </p:grpSpPr>
          <p:sp>
            <p:nvSpPr>
              <p:cNvPr id="68" name="Freeform 68">
                <a:extLst>
                  <a:ext uri="{FF2B5EF4-FFF2-40B4-BE49-F238E27FC236}">
                    <a16:creationId xmlns:a16="http://schemas.microsoft.com/office/drawing/2014/main" id="{CE3B7C33-3CEA-C7DC-6D9B-1B19D283EA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59192" y="333389"/>
                <a:ext cx="319088" cy="1419225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" name="Freeform 69">
                <a:extLst>
                  <a:ext uri="{FF2B5EF4-FFF2-40B4-BE49-F238E27FC236}">
                    <a16:creationId xmlns:a16="http://schemas.microsoft.com/office/drawing/2014/main" id="{44E07912-E7DB-41E1-BBB5-E914477D27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78280" y="333389"/>
                <a:ext cx="314325" cy="1419225"/>
              </a:xfrm>
              <a:custGeom>
                <a:avLst/>
                <a:gdLst>
                  <a:gd name="T0" fmla="*/ 0 w 66"/>
                  <a:gd name="T1" fmla="*/ 0 h 298"/>
                  <a:gd name="T2" fmla="*/ 0 w 66"/>
                  <a:gd name="T3" fmla="*/ 298 h 298"/>
                  <a:gd name="T4" fmla="*/ 66 w 66"/>
                  <a:gd name="T5" fmla="*/ 149 h 298"/>
                  <a:gd name="T6" fmla="*/ 0 w 66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6" y="208"/>
                      <a:pt x="66" y="149"/>
                    </a:cubicBezTo>
                    <a:cubicBezTo>
                      <a:pt x="66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67" name="Line 70">
              <a:extLst>
                <a:ext uri="{FF2B5EF4-FFF2-40B4-BE49-F238E27FC236}">
                  <a16:creationId xmlns:a16="http://schemas.microsoft.com/office/drawing/2014/main" id="{0679C784-04BA-6538-188E-E570BFAA79A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278280" y="333389"/>
              <a:ext cx="0" cy="1862138"/>
            </a:xfrm>
            <a:prstGeom prst="line">
              <a:avLst/>
            </a:prstGeom>
            <a:noFill/>
            <a:ln w="12700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C4EE5BC5-2282-EF22-2D27-9605690AD2F9}"/>
              </a:ext>
            </a:extLst>
          </p:cNvPr>
          <p:cNvGrpSpPr/>
          <p:nvPr/>
        </p:nvGrpSpPr>
        <p:grpSpPr>
          <a:xfrm>
            <a:off x="1079500" y="649304"/>
            <a:ext cx="698051" cy="1372591"/>
            <a:chOff x="1079500" y="649304"/>
            <a:chExt cx="698051" cy="1372591"/>
          </a:xfrm>
        </p:grpSpPr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728D3B3C-3AE0-8ED5-280F-D333F02F1258}"/>
                </a:ext>
              </a:extLst>
            </p:cNvPr>
            <p:cNvSpPr/>
            <p:nvPr/>
          </p:nvSpPr>
          <p:spPr>
            <a:xfrm>
              <a:off x="1437136" y="649304"/>
              <a:ext cx="340415" cy="340415"/>
            </a:xfrm>
            <a:prstGeom prst="ellipse">
              <a:avLst/>
            </a:pr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10000"/>
                  </a:srgbClr>
                </a:gs>
              </a:gsLst>
              <a:lin ang="270000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FEF8264A-5687-D010-2ECD-9D58025DB73F}"/>
                </a:ext>
              </a:extLst>
            </p:cNvPr>
            <p:cNvGrpSpPr/>
            <p:nvPr/>
          </p:nvGrpSpPr>
          <p:grpSpPr>
            <a:xfrm rot="10800000">
              <a:off x="1079500" y="952167"/>
              <a:ext cx="641184" cy="1069728"/>
              <a:chOff x="6484111" y="2967038"/>
              <a:chExt cx="641184" cy="1069728"/>
            </a:xfrm>
          </p:grpSpPr>
          <p:grpSp>
            <p:nvGrpSpPr>
              <p:cNvPr id="73" name="Group 72">
                <a:extLst>
                  <a:ext uri="{FF2B5EF4-FFF2-40B4-BE49-F238E27FC236}">
                    <a16:creationId xmlns:a16="http://schemas.microsoft.com/office/drawing/2014/main" id="{60A8F3A8-A2DC-5ADC-4FD9-393659D891DE}"/>
                  </a:ext>
                </a:extLst>
              </p:cNvPr>
              <p:cNvGrpSpPr/>
              <p:nvPr/>
            </p:nvGrpSpPr>
            <p:grpSpPr>
              <a:xfrm>
                <a:off x="6808136" y="2967038"/>
                <a:ext cx="317159" cy="932400"/>
                <a:chOff x="6808136" y="2967038"/>
                <a:chExt cx="317159" cy="932400"/>
              </a:xfrm>
            </p:grpSpPr>
            <p:sp>
              <p:nvSpPr>
                <p:cNvPr id="78" name="Freeform 68">
                  <a:extLst>
                    <a:ext uri="{FF2B5EF4-FFF2-40B4-BE49-F238E27FC236}">
                      <a16:creationId xmlns:a16="http://schemas.microsoft.com/office/drawing/2014/main" id="{0B7D5584-0C9B-A0CD-A775-8C759CBAC82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08136" y="2967038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9" name="Freeform 69">
                  <a:extLst>
                    <a:ext uri="{FF2B5EF4-FFF2-40B4-BE49-F238E27FC236}">
                      <a16:creationId xmlns:a16="http://schemas.microsoft.com/office/drawing/2014/main" id="{5FAFBF8A-D6D3-F82D-B4E1-5D0E1DE8220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967908" y="2967038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0" name="Line 70">
                  <a:extLst>
                    <a:ext uri="{FF2B5EF4-FFF2-40B4-BE49-F238E27FC236}">
                      <a16:creationId xmlns:a16="http://schemas.microsoft.com/office/drawing/2014/main" id="{6D9602E0-52EF-81E6-73A3-E6F3B2521F9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6967908" y="2967038"/>
                  <a:ext cx="0" cy="9324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74" name="Group 73">
                <a:extLst>
                  <a:ext uri="{FF2B5EF4-FFF2-40B4-BE49-F238E27FC236}">
                    <a16:creationId xmlns:a16="http://schemas.microsoft.com/office/drawing/2014/main" id="{B72D4C62-7F4E-3C19-F030-759BBCC73ADD}"/>
                  </a:ext>
                </a:extLst>
              </p:cNvPr>
              <p:cNvGrpSpPr/>
              <p:nvPr/>
            </p:nvGrpSpPr>
            <p:grpSpPr>
              <a:xfrm rot="18900000" flipH="1">
                <a:off x="6484111" y="3104366"/>
                <a:ext cx="317159" cy="932400"/>
                <a:chOff x="6808136" y="2967038"/>
                <a:chExt cx="317159" cy="932400"/>
              </a:xfrm>
            </p:grpSpPr>
            <p:sp>
              <p:nvSpPr>
                <p:cNvPr id="75" name="Freeform 68">
                  <a:extLst>
                    <a:ext uri="{FF2B5EF4-FFF2-40B4-BE49-F238E27FC236}">
                      <a16:creationId xmlns:a16="http://schemas.microsoft.com/office/drawing/2014/main" id="{9B64F73D-DDBE-F99D-B5A4-E2031361D67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08136" y="2967038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6" name="Freeform 69">
                  <a:extLst>
                    <a:ext uri="{FF2B5EF4-FFF2-40B4-BE49-F238E27FC236}">
                      <a16:creationId xmlns:a16="http://schemas.microsoft.com/office/drawing/2014/main" id="{BB633787-0233-D377-F0AF-3F313A1835D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967908" y="2967038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7" name="Line 70">
                  <a:extLst>
                    <a:ext uri="{FF2B5EF4-FFF2-40B4-BE49-F238E27FC236}">
                      <a16:creationId xmlns:a16="http://schemas.microsoft.com/office/drawing/2014/main" id="{E218811C-28A2-31DD-C23E-EF36A5D3510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6967908" y="2967038"/>
                  <a:ext cx="0" cy="9324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</p:grp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46345B66-BEAE-193A-4397-C22AA5BF93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821680" y="3544697"/>
            <a:ext cx="54864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itle 1">
            <a:extLst>
              <a:ext uri="{FF2B5EF4-FFF2-40B4-BE49-F238E27FC236}">
                <a16:creationId xmlns:a16="http://schemas.microsoft.com/office/drawing/2014/main" id="{6FA74A03-875B-FA64-4AF9-93EBDBB38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57422" y="1747177"/>
            <a:ext cx="4677156" cy="1495065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9" name="Content Placeholder 7">
            <a:extLst>
              <a:ext uri="{FF2B5EF4-FFF2-40B4-BE49-F238E27FC236}">
                <a16:creationId xmlns:a16="http://schemas.microsoft.com/office/drawing/2014/main" id="{A53C4390-318D-97F3-BC85-79B2C11CBDD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757422" y="3847150"/>
            <a:ext cx="4677156" cy="2014819"/>
          </a:xfrm>
        </p:spPr>
        <p:txBody>
          <a:bodyPr anchor="t" anchorCtr="0">
            <a:noAutofit/>
          </a:bodyPr>
          <a:lstStyle>
            <a:lvl1pPr marL="0" indent="0" algn="ctr">
              <a:buNone/>
              <a:defRPr sz="1400"/>
            </a:lvl1pPr>
            <a:lvl2pPr marL="228600" indent="0" algn="ctr">
              <a:buNone/>
              <a:defRPr sz="1400"/>
            </a:lvl2pPr>
            <a:lvl3pPr marL="457200" indent="0" algn="ctr">
              <a:buNone/>
              <a:defRPr sz="1400"/>
            </a:lvl3pPr>
            <a:lvl4pPr marL="685800" indent="0" algn="ctr">
              <a:buNone/>
              <a:defRPr sz="1400"/>
            </a:lvl4pPr>
            <a:lvl5pPr marL="914400" indent="0" algn="ctr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2647" y="6343955"/>
            <a:ext cx="2202644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93298" y="6343955"/>
            <a:ext cx="2805405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47096" y="6343955"/>
            <a:ext cx="429207" cy="365125"/>
          </a:xfrm>
          <a:prstGeom prst="rect">
            <a:avLst/>
          </a:prstGeom>
        </p:spPr>
        <p:txBody>
          <a:bodyPr/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8773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A6EA59-28D6-DA53-6F3E-EF38136F98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8900000" flipH="1" flipV="1">
            <a:off x="9970657" y="4426541"/>
            <a:ext cx="1785984" cy="2211229"/>
            <a:chOff x="3125006" y="3171595"/>
            <a:chExt cx="1785984" cy="2211229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32FCA871-839C-CEC7-2429-2FB727ED15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3136819" y="3174345"/>
              <a:ext cx="1760933" cy="2208479"/>
              <a:chOff x="4749017" y="2998646"/>
              <a:chExt cx="1760933" cy="2208479"/>
            </a:xfrm>
          </p:grpSpPr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294CE533-E091-38A9-12CE-9D47E91484D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 noChangeAspect="1"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flipH="1">
                <a:off x="5630197" y="2998646"/>
                <a:ext cx="0" cy="2208479"/>
              </a:xfrm>
              <a:prstGeom prst="line">
                <a:avLst/>
              </a:prstGeom>
              <a:ln w="12700">
                <a:solidFill>
                  <a:srgbClr val="FFFF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A4C87F8D-8670-D62F-6A3D-320EB05E7C6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 noChangeAspect="1"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0800000" flipH="1">
                <a:off x="4749017" y="4416771"/>
                <a:ext cx="1760933" cy="0"/>
              </a:xfrm>
              <a:prstGeom prst="line">
                <a:avLst/>
              </a:prstGeom>
              <a:ln w="12700">
                <a:solidFill>
                  <a:srgbClr val="FFFF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" name="Rectangle 30">
                <a:extLst>
                  <a:ext uri="{FF2B5EF4-FFF2-40B4-BE49-F238E27FC236}">
                    <a16:creationId xmlns:a16="http://schemas.microsoft.com/office/drawing/2014/main" id="{658C07E6-9AB5-F814-07D0-179C8EA4C13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rot="13500000">
                <a:off x="5136242" y="3224252"/>
                <a:ext cx="987915" cy="987915"/>
              </a:xfrm>
              <a:custGeom>
                <a:avLst/>
                <a:gdLst>
                  <a:gd name="connsiteX0" fmla="*/ 0 w 1302493"/>
                  <a:gd name="connsiteY0" fmla="*/ 0 h 1302493"/>
                  <a:gd name="connsiteX1" fmla="*/ 1302493 w 1302493"/>
                  <a:gd name="connsiteY1" fmla="*/ 0 h 1302493"/>
                  <a:gd name="connsiteX2" fmla="*/ 1302493 w 1302493"/>
                  <a:gd name="connsiteY2" fmla="*/ 1302493 h 1302493"/>
                  <a:gd name="connsiteX3" fmla="*/ 0 w 1302493"/>
                  <a:gd name="connsiteY3" fmla="*/ 1302493 h 1302493"/>
                  <a:gd name="connsiteX4" fmla="*/ 0 w 1302493"/>
                  <a:gd name="connsiteY4" fmla="*/ 0 h 1302493"/>
                  <a:gd name="connsiteX0" fmla="*/ 1302493 w 1393933"/>
                  <a:gd name="connsiteY0" fmla="*/ 1302493 h 1393933"/>
                  <a:gd name="connsiteX1" fmla="*/ 0 w 1393933"/>
                  <a:gd name="connsiteY1" fmla="*/ 1302493 h 1393933"/>
                  <a:gd name="connsiteX2" fmla="*/ 0 w 1393933"/>
                  <a:gd name="connsiteY2" fmla="*/ 0 h 1393933"/>
                  <a:gd name="connsiteX3" fmla="*/ 1302493 w 1393933"/>
                  <a:gd name="connsiteY3" fmla="*/ 0 h 1393933"/>
                  <a:gd name="connsiteX4" fmla="*/ 1393933 w 1393933"/>
                  <a:gd name="connsiteY4" fmla="*/ 1393933 h 1393933"/>
                  <a:gd name="connsiteX0" fmla="*/ 0 w 1393933"/>
                  <a:gd name="connsiteY0" fmla="*/ 1302493 h 1393933"/>
                  <a:gd name="connsiteX1" fmla="*/ 0 w 1393933"/>
                  <a:gd name="connsiteY1" fmla="*/ 0 h 1393933"/>
                  <a:gd name="connsiteX2" fmla="*/ 1302493 w 1393933"/>
                  <a:gd name="connsiteY2" fmla="*/ 0 h 1393933"/>
                  <a:gd name="connsiteX3" fmla="*/ 1393933 w 1393933"/>
                  <a:gd name="connsiteY3" fmla="*/ 1393933 h 1393933"/>
                  <a:gd name="connsiteX0" fmla="*/ 0 w 1302493"/>
                  <a:gd name="connsiteY0" fmla="*/ 1302493 h 1302493"/>
                  <a:gd name="connsiteX1" fmla="*/ 0 w 1302493"/>
                  <a:gd name="connsiteY1" fmla="*/ 0 h 1302493"/>
                  <a:gd name="connsiteX2" fmla="*/ 1302493 w 1302493"/>
                  <a:gd name="connsiteY2" fmla="*/ 0 h 1302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302493" h="1302493">
                    <a:moveTo>
                      <a:pt x="0" y="1302493"/>
                    </a:moveTo>
                    <a:lnTo>
                      <a:pt x="0" y="0"/>
                    </a:lnTo>
                    <a:lnTo>
                      <a:pt x="1302493" y="0"/>
                    </a:lnTo>
                  </a:path>
                </a:pathLst>
              </a:custGeom>
              <a:noFill/>
              <a:ln w="12700">
                <a:solidFill>
                  <a:srgbClr val="FFFF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 30">
                <a:extLst>
                  <a:ext uri="{FF2B5EF4-FFF2-40B4-BE49-F238E27FC236}">
                    <a16:creationId xmlns:a16="http://schemas.microsoft.com/office/drawing/2014/main" id="{312A15F3-AD33-F4D5-DB86-AB66803005A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rot="13500000">
                <a:off x="5327037" y="3070731"/>
                <a:ext cx="606323" cy="606323"/>
              </a:xfrm>
              <a:custGeom>
                <a:avLst/>
                <a:gdLst>
                  <a:gd name="connsiteX0" fmla="*/ 0 w 1302493"/>
                  <a:gd name="connsiteY0" fmla="*/ 0 h 1302493"/>
                  <a:gd name="connsiteX1" fmla="*/ 1302493 w 1302493"/>
                  <a:gd name="connsiteY1" fmla="*/ 0 h 1302493"/>
                  <a:gd name="connsiteX2" fmla="*/ 1302493 w 1302493"/>
                  <a:gd name="connsiteY2" fmla="*/ 1302493 h 1302493"/>
                  <a:gd name="connsiteX3" fmla="*/ 0 w 1302493"/>
                  <a:gd name="connsiteY3" fmla="*/ 1302493 h 1302493"/>
                  <a:gd name="connsiteX4" fmla="*/ 0 w 1302493"/>
                  <a:gd name="connsiteY4" fmla="*/ 0 h 1302493"/>
                  <a:gd name="connsiteX0" fmla="*/ 1302493 w 1393933"/>
                  <a:gd name="connsiteY0" fmla="*/ 1302493 h 1393933"/>
                  <a:gd name="connsiteX1" fmla="*/ 0 w 1393933"/>
                  <a:gd name="connsiteY1" fmla="*/ 1302493 h 1393933"/>
                  <a:gd name="connsiteX2" fmla="*/ 0 w 1393933"/>
                  <a:gd name="connsiteY2" fmla="*/ 0 h 1393933"/>
                  <a:gd name="connsiteX3" fmla="*/ 1302493 w 1393933"/>
                  <a:gd name="connsiteY3" fmla="*/ 0 h 1393933"/>
                  <a:gd name="connsiteX4" fmla="*/ 1393933 w 1393933"/>
                  <a:gd name="connsiteY4" fmla="*/ 1393933 h 1393933"/>
                  <a:gd name="connsiteX0" fmla="*/ 0 w 1393933"/>
                  <a:gd name="connsiteY0" fmla="*/ 1302493 h 1393933"/>
                  <a:gd name="connsiteX1" fmla="*/ 0 w 1393933"/>
                  <a:gd name="connsiteY1" fmla="*/ 0 h 1393933"/>
                  <a:gd name="connsiteX2" fmla="*/ 1302493 w 1393933"/>
                  <a:gd name="connsiteY2" fmla="*/ 0 h 1393933"/>
                  <a:gd name="connsiteX3" fmla="*/ 1393933 w 1393933"/>
                  <a:gd name="connsiteY3" fmla="*/ 1393933 h 1393933"/>
                  <a:gd name="connsiteX0" fmla="*/ 0 w 1302493"/>
                  <a:gd name="connsiteY0" fmla="*/ 1302493 h 1302493"/>
                  <a:gd name="connsiteX1" fmla="*/ 0 w 1302493"/>
                  <a:gd name="connsiteY1" fmla="*/ 0 h 1302493"/>
                  <a:gd name="connsiteX2" fmla="*/ 1302493 w 1302493"/>
                  <a:gd name="connsiteY2" fmla="*/ 0 h 1302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302493" h="1302493">
                    <a:moveTo>
                      <a:pt x="0" y="1302493"/>
                    </a:moveTo>
                    <a:lnTo>
                      <a:pt x="0" y="0"/>
                    </a:lnTo>
                    <a:lnTo>
                      <a:pt x="1302493" y="0"/>
                    </a:lnTo>
                  </a:path>
                </a:pathLst>
              </a:custGeom>
              <a:noFill/>
              <a:ln w="12700">
                <a:solidFill>
                  <a:srgbClr val="FFFF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FBDE8181-8F3F-D7BB-5383-9E342A3280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3125006" y="3171595"/>
              <a:ext cx="1785984" cy="1799739"/>
              <a:chOff x="6879836" y="3516901"/>
              <a:chExt cx="1785984" cy="1799739"/>
            </a:xfrm>
          </p:grpSpPr>
          <p:sp>
            <p:nvSpPr>
              <p:cNvPr id="10" name="Freeform: Shape 141">
                <a:extLst>
                  <a:ext uri="{FF2B5EF4-FFF2-40B4-BE49-F238E27FC236}">
                    <a16:creationId xmlns:a16="http://schemas.microsoft.com/office/drawing/2014/main" id="{B248150E-6D66-9535-F0D8-EA9C79BC60A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879836" y="3521665"/>
                <a:ext cx="892801" cy="1794975"/>
              </a:xfrm>
              <a:custGeom>
                <a:avLst/>
                <a:gdLst>
                  <a:gd name="connsiteX0" fmla="*/ 892801 w 892801"/>
                  <a:gd name="connsiteY0" fmla="*/ 0 h 1794975"/>
                  <a:gd name="connsiteX1" fmla="*/ 892801 w 892801"/>
                  <a:gd name="connsiteY1" fmla="*/ 1434622 h 1794975"/>
                  <a:gd name="connsiteX2" fmla="*/ 845919 w 892801"/>
                  <a:gd name="connsiteY2" fmla="*/ 1533379 h 1794975"/>
                  <a:gd name="connsiteX3" fmla="*/ 440820 w 892801"/>
                  <a:gd name="connsiteY3" fmla="*/ 1794916 h 1794975"/>
                  <a:gd name="connsiteX4" fmla="*/ 379878 w 892801"/>
                  <a:gd name="connsiteY4" fmla="*/ 1791253 h 1794975"/>
                  <a:gd name="connsiteX5" fmla="*/ 763083 w 892801"/>
                  <a:gd name="connsiteY5" fmla="*/ 100140 h 1794975"/>
                  <a:gd name="connsiteX6" fmla="*/ 892801 w 892801"/>
                  <a:gd name="connsiteY6" fmla="*/ 0 h 1794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92801" h="1794975">
                    <a:moveTo>
                      <a:pt x="892801" y="0"/>
                    </a:moveTo>
                    <a:lnTo>
                      <a:pt x="892801" y="1434622"/>
                    </a:lnTo>
                    <a:lnTo>
                      <a:pt x="845919" y="1533379"/>
                    </a:lnTo>
                    <a:cubicBezTo>
                      <a:pt x="735106" y="1711682"/>
                      <a:pt x="584368" y="1792418"/>
                      <a:pt x="440820" y="1794916"/>
                    </a:cubicBezTo>
                    <a:cubicBezTo>
                      <a:pt x="420314" y="1795273"/>
                      <a:pt x="399954" y="1794033"/>
                      <a:pt x="379878" y="1791253"/>
                    </a:cubicBezTo>
                    <a:cubicBezTo>
                      <a:pt x="-41718" y="1732871"/>
                      <a:pt x="-338017" y="995203"/>
                      <a:pt x="763083" y="100140"/>
                    </a:cubicBezTo>
                    <a:lnTo>
                      <a:pt x="89280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" name="Freeform: Shape 142">
                <a:extLst>
                  <a:ext uri="{FF2B5EF4-FFF2-40B4-BE49-F238E27FC236}">
                    <a16:creationId xmlns:a16="http://schemas.microsoft.com/office/drawing/2014/main" id="{4A3475E1-5BDA-CFB0-E1B9-6A85E4E03AB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772637" y="3516901"/>
                <a:ext cx="893183" cy="1795123"/>
              </a:xfrm>
              <a:custGeom>
                <a:avLst/>
                <a:gdLst>
                  <a:gd name="connsiteX0" fmla="*/ 191 w 893183"/>
                  <a:gd name="connsiteY0" fmla="*/ 0 h 1795123"/>
                  <a:gd name="connsiteX1" fmla="*/ 130101 w 893183"/>
                  <a:gd name="connsiteY1" fmla="*/ 100288 h 1795123"/>
                  <a:gd name="connsiteX2" fmla="*/ 513306 w 893183"/>
                  <a:gd name="connsiteY2" fmla="*/ 1791401 h 1795123"/>
                  <a:gd name="connsiteX3" fmla="*/ 47265 w 893183"/>
                  <a:gd name="connsiteY3" fmla="*/ 1533527 h 1795123"/>
                  <a:gd name="connsiteX4" fmla="*/ 192 w 893183"/>
                  <a:gd name="connsiteY4" fmla="*/ 1434367 h 1795123"/>
                  <a:gd name="connsiteX5" fmla="*/ 192 w 893183"/>
                  <a:gd name="connsiteY5" fmla="*/ 1438981 h 1795123"/>
                  <a:gd name="connsiteX6" fmla="*/ 0 w 893183"/>
                  <a:gd name="connsiteY6" fmla="*/ 1439386 h 1795123"/>
                  <a:gd name="connsiteX7" fmla="*/ 0 w 893183"/>
                  <a:gd name="connsiteY7" fmla="*/ 4764 h 1795123"/>
                  <a:gd name="connsiteX8" fmla="*/ 191 w 893183"/>
                  <a:gd name="connsiteY8" fmla="*/ 4616 h 1795123"/>
                  <a:gd name="connsiteX9" fmla="*/ 191 w 893183"/>
                  <a:gd name="connsiteY9" fmla="*/ 0 h 1795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93183" h="1795123">
                    <a:moveTo>
                      <a:pt x="191" y="0"/>
                    </a:moveTo>
                    <a:lnTo>
                      <a:pt x="130101" y="100288"/>
                    </a:lnTo>
                    <a:cubicBezTo>
                      <a:pt x="1231201" y="995351"/>
                      <a:pt x="934902" y="1733019"/>
                      <a:pt x="513306" y="1791401"/>
                    </a:cubicBezTo>
                    <a:cubicBezTo>
                      <a:pt x="352699" y="1813642"/>
                      <a:pt x="173909" y="1737302"/>
                      <a:pt x="47265" y="1533527"/>
                    </a:cubicBezTo>
                    <a:lnTo>
                      <a:pt x="192" y="1434367"/>
                    </a:lnTo>
                    <a:lnTo>
                      <a:pt x="192" y="1438981"/>
                    </a:lnTo>
                    <a:lnTo>
                      <a:pt x="0" y="1439386"/>
                    </a:lnTo>
                    <a:lnTo>
                      <a:pt x="0" y="4764"/>
                    </a:lnTo>
                    <a:lnTo>
                      <a:pt x="191" y="4616"/>
                    </a:lnTo>
                    <a:lnTo>
                      <a:pt x="19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6185C57-0CFE-3698-7D7A-034CA9A84ACC}"/>
              </a:ext>
            </a:extLst>
          </p:cNvPr>
          <p:cNvCxnSpPr>
            <a:cxnSpLocks/>
          </p:cNvCxnSpPr>
          <p:nvPr/>
        </p:nvCxnSpPr>
        <p:spPr>
          <a:xfrm rot="16200000" flipH="1">
            <a:off x="4476023" y="3429000"/>
            <a:ext cx="54864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15">
            <a:extLst>
              <a:ext uri="{FF2B5EF4-FFF2-40B4-BE49-F238E27FC236}">
                <a16:creationId xmlns:a16="http://schemas.microsoft.com/office/drawing/2014/main" id="{4A3E2E5C-03FE-F488-47C1-088F8046CA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9" y="2197571"/>
            <a:ext cx="3661890" cy="2483849"/>
          </a:xfrm>
        </p:spPr>
        <p:txBody>
          <a:bodyPr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6" name="Content Placeholder 7">
            <a:extLst>
              <a:ext uri="{FF2B5EF4-FFF2-40B4-BE49-F238E27FC236}">
                <a16:creationId xmlns:a16="http://schemas.microsoft.com/office/drawing/2014/main" id="{0FCDC937-73DD-F5B2-569F-F51B88EDE4C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181600" y="2199132"/>
            <a:ext cx="4325112" cy="2459736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400"/>
            </a:lvl1pPr>
            <a:lvl2pPr marL="228600" indent="0">
              <a:buNone/>
              <a:defRPr sz="1400"/>
            </a:lvl2pPr>
            <a:lvl3pPr marL="457200" indent="0">
              <a:buNone/>
              <a:defRPr sz="1400"/>
            </a:lvl3pPr>
            <a:lvl4pPr marL="685800" indent="0">
              <a:buNone/>
              <a:defRPr sz="1400"/>
            </a:lvl4pPr>
            <a:lvl5pPr marL="914400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2647" y="6053646"/>
            <a:ext cx="2202644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93298" y="6053646"/>
            <a:ext cx="2805405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47096" y="6053646"/>
            <a:ext cx="429207" cy="365125"/>
          </a:xfrm>
          <a:prstGeom prst="rect">
            <a:avLst/>
          </a:prstGeom>
        </p:spPr>
        <p:txBody>
          <a:bodyPr/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450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ame">
            <a:extLst>
              <a:ext uri="{FF2B5EF4-FFF2-40B4-BE49-F238E27FC236}">
                <a16:creationId xmlns:a16="http://schemas.microsoft.com/office/drawing/2014/main" id="{0A3B5A60-DF42-D2CD-2CEF-35252D05CA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666999" y="-2667001"/>
            <a:ext cx="6858003" cy="12192000"/>
          </a:xfrm>
          <a:custGeom>
            <a:avLst/>
            <a:gdLst>
              <a:gd name="connsiteX0" fmla="*/ 233174 w 6858003"/>
              <a:gd name="connsiteY0" fmla="*/ 11958827 h 12192000"/>
              <a:gd name="connsiteX1" fmla="*/ 6624830 w 6858003"/>
              <a:gd name="connsiteY1" fmla="*/ 11958827 h 12192000"/>
              <a:gd name="connsiteX2" fmla="*/ 6624830 w 6858003"/>
              <a:gd name="connsiteY2" fmla="*/ 233172 h 12192000"/>
              <a:gd name="connsiteX3" fmla="*/ 233174 w 6858003"/>
              <a:gd name="connsiteY3" fmla="*/ 233172 h 12192000"/>
              <a:gd name="connsiteX4" fmla="*/ 0 w 6858003"/>
              <a:gd name="connsiteY4" fmla="*/ 12191999 h 12192000"/>
              <a:gd name="connsiteX5" fmla="*/ 0 w 6858003"/>
              <a:gd name="connsiteY5" fmla="*/ 11958827 h 12192000"/>
              <a:gd name="connsiteX6" fmla="*/ 2 w 6858003"/>
              <a:gd name="connsiteY6" fmla="*/ 11958827 h 12192000"/>
              <a:gd name="connsiteX7" fmla="*/ 2 w 6858003"/>
              <a:gd name="connsiteY7" fmla="*/ 233172 h 12192000"/>
              <a:gd name="connsiteX8" fmla="*/ 1 w 6858003"/>
              <a:gd name="connsiteY8" fmla="*/ 233172 h 12192000"/>
              <a:gd name="connsiteX9" fmla="*/ 1 w 6858003"/>
              <a:gd name="connsiteY9" fmla="*/ 0 h 12192000"/>
              <a:gd name="connsiteX10" fmla="*/ 2 w 6858003"/>
              <a:gd name="connsiteY10" fmla="*/ 0 h 12192000"/>
              <a:gd name="connsiteX11" fmla="*/ 233174 w 6858003"/>
              <a:gd name="connsiteY11" fmla="*/ 0 h 12192000"/>
              <a:gd name="connsiteX12" fmla="*/ 6624830 w 6858003"/>
              <a:gd name="connsiteY12" fmla="*/ 0 h 12192000"/>
              <a:gd name="connsiteX13" fmla="*/ 6858002 w 6858003"/>
              <a:gd name="connsiteY13" fmla="*/ 0 h 12192000"/>
              <a:gd name="connsiteX14" fmla="*/ 6858003 w 6858003"/>
              <a:gd name="connsiteY14" fmla="*/ 0 h 12192000"/>
              <a:gd name="connsiteX15" fmla="*/ 6858003 w 6858003"/>
              <a:gd name="connsiteY15" fmla="*/ 233172 h 12192000"/>
              <a:gd name="connsiteX16" fmla="*/ 6858002 w 6858003"/>
              <a:gd name="connsiteY16" fmla="*/ 233172 h 12192000"/>
              <a:gd name="connsiteX17" fmla="*/ 6858002 w 6858003"/>
              <a:gd name="connsiteY17" fmla="*/ 11958827 h 12192000"/>
              <a:gd name="connsiteX18" fmla="*/ 6858002 w 6858003"/>
              <a:gd name="connsiteY18" fmla="*/ 12191999 h 12192000"/>
              <a:gd name="connsiteX19" fmla="*/ 6858002 w 6858003"/>
              <a:gd name="connsiteY19" fmla="*/ 12192000 h 12192000"/>
              <a:gd name="connsiteX20" fmla="*/ 6624830 w 6858003"/>
              <a:gd name="connsiteY20" fmla="*/ 12192000 h 12192000"/>
              <a:gd name="connsiteX21" fmla="*/ 6624830 w 6858003"/>
              <a:gd name="connsiteY21" fmla="*/ 12191999 h 12192000"/>
              <a:gd name="connsiteX22" fmla="*/ 233174 w 6858003"/>
              <a:gd name="connsiteY22" fmla="*/ 12191999 h 12192000"/>
              <a:gd name="connsiteX23" fmla="*/ 233174 w 6858003"/>
              <a:gd name="connsiteY23" fmla="*/ 12192000 h 12192000"/>
              <a:gd name="connsiteX24" fmla="*/ 2 w 6858003"/>
              <a:gd name="connsiteY24" fmla="*/ 12192000 h 12192000"/>
              <a:gd name="connsiteX25" fmla="*/ 2 w 6858003"/>
              <a:gd name="connsiteY25" fmla="*/ 12191999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6858003" h="12192000">
                <a:moveTo>
                  <a:pt x="233174" y="11958827"/>
                </a:moveTo>
                <a:lnTo>
                  <a:pt x="6624830" y="11958827"/>
                </a:lnTo>
                <a:lnTo>
                  <a:pt x="6624830" y="233172"/>
                </a:lnTo>
                <a:lnTo>
                  <a:pt x="233174" y="233172"/>
                </a:lnTo>
                <a:close/>
                <a:moveTo>
                  <a:pt x="0" y="12191999"/>
                </a:moveTo>
                <a:lnTo>
                  <a:pt x="0" y="11958827"/>
                </a:lnTo>
                <a:lnTo>
                  <a:pt x="2" y="11958827"/>
                </a:lnTo>
                <a:lnTo>
                  <a:pt x="2" y="233172"/>
                </a:lnTo>
                <a:lnTo>
                  <a:pt x="1" y="233172"/>
                </a:lnTo>
                <a:lnTo>
                  <a:pt x="1" y="0"/>
                </a:lnTo>
                <a:lnTo>
                  <a:pt x="2" y="0"/>
                </a:lnTo>
                <a:lnTo>
                  <a:pt x="233174" y="0"/>
                </a:lnTo>
                <a:lnTo>
                  <a:pt x="6624830" y="0"/>
                </a:lnTo>
                <a:lnTo>
                  <a:pt x="6858002" y="0"/>
                </a:lnTo>
                <a:lnTo>
                  <a:pt x="6858003" y="0"/>
                </a:lnTo>
                <a:lnTo>
                  <a:pt x="6858003" y="233172"/>
                </a:lnTo>
                <a:lnTo>
                  <a:pt x="6858002" y="233172"/>
                </a:lnTo>
                <a:lnTo>
                  <a:pt x="6858002" y="11958827"/>
                </a:lnTo>
                <a:lnTo>
                  <a:pt x="6858002" y="12191999"/>
                </a:lnTo>
                <a:lnTo>
                  <a:pt x="6858002" y="12192000"/>
                </a:lnTo>
                <a:lnTo>
                  <a:pt x="6624830" y="12192000"/>
                </a:lnTo>
                <a:lnTo>
                  <a:pt x="6624830" y="12191999"/>
                </a:lnTo>
                <a:lnTo>
                  <a:pt x="233174" y="12191999"/>
                </a:lnTo>
                <a:lnTo>
                  <a:pt x="233174" y="12192000"/>
                </a:lnTo>
                <a:lnTo>
                  <a:pt x="2" y="12192000"/>
                </a:lnTo>
                <a:lnTo>
                  <a:pt x="2" y="12191999"/>
                </a:lnTo>
                <a:close/>
              </a:path>
            </a:pathLst>
          </a:custGeom>
          <a:solidFill>
            <a:srgbClr val="FFFFFF">
              <a:alpha val="5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bg1">
                  <a:alpha val="20000"/>
                </a:schemeClr>
              </a:solidFill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6185C57-0CFE-3698-7D7A-034CA9A84ACC}"/>
              </a:ext>
            </a:extLst>
          </p:cNvPr>
          <p:cNvCxnSpPr>
            <a:cxnSpLocks/>
          </p:cNvCxnSpPr>
          <p:nvPr userDrawn="1"/>
        </p:nvCxnSpPr>
        <p:spPr>
          <a:xfrm rot="16200000" flipH="1">
            <a:off x="4476023" y="3429000"/>
            <a:ext cx="54864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>
            <a:extLst>
              <a:ext uri="{FF2B5EF4-FFF2-40B4-BE49-F238E27FC236}">
                <a16:creationId xmlns:a16="http://schemas.microsoft.com/office/drawing/2014/main" id="{61DD36E2-CAE6-8C77-72F4-2AF2403154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2199132"/>
            <a:ext cx="3664938" cy="2459736"/>
          </a:xfrm>
        </p:spPr>
        <p:txBody>
          <a:bodyPr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6" name="Content Placeholder 7">
            <a:extLst>
              <a:ext uri="{FF2B5EF4-FFF2-40B4-BE49-F238E27FC236}">
                <a16:creationId xmlns:a16="http://schemas.microsoft.com/office/drawing/2014/main" id="{0FCDC937-73DD-F5B2-569F-F51B88EDE4C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181600" y="2199132"/>
            <a:ext cx="4325112" cy="2459736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400"/>
            </a:lvl1pPr>
            <a:lvl2pPr marL="228600" indent="0">
              <a:buNone/>
              <a:defRPr sz="1400"/>
            </a:lvl2pPr>
            <a:lvl3pPr marL="457200" indent="0">
              <a:buNone/>
              <a:defRPr sz="1400"/>
            </a:lvl3pPr>
            <a:lvl4pPr marL="685800" indent="0">
              <a:buNone/>
              <a:defRPr sz="1400"/>
            </a:lvl4pPr>
            <a:lvl5pPr marL="914400" indent="0"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2647" y="6053646"/>
            <a:ext cx="2202644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93298" y="6053646"/>
            <a:ext cx="2805405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47096" y="6053646"/>
            <a:ext cx="429207" cy="365125"/>
          </a:xfrm>
          <a:prstGeom prst="rect">
            <a:avLst/>
          </a:prstGeom>
        </p:spPr>
        <p:txBody>
          <a:bodyPr/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580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53A3441A-751A-4C14-8F12-1737265EAF68}"/>
              </a:ext>
            </a:extLst>
          </p:cNvPr>
          <p:cNvCxnSpPr>
            <a:cxnSpLocks/>
          </p:cNvCxnSpPr>
          <p:nvPr userDrawn="1"/>
        </p:nvCxnSpPr>
        <p:spPr>
          <a:xfrm rot="16200000" flipH="1">
            <a:off x="2007143" y="3429000"/>
            <a:ext cx="54864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>
            <a:extLst>
              <a:ext uri="{FF2B5EF4-FFF2-40B4-BE49-F238E27FC236}">
                <a16:creationId xmlns:a16="http://schemas.microsoft.com/office/drawing/2014/main" id="{8B35408D-7D8B-356F-9E0A-2AB7AEB2F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7" y="1698393"/>
            <a:ext cx="3677228" cy="3461213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2D62A0-8127-CE86-0633-0D65E1E136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184648" y="1698394"/>
            <a:ext cx="4956175" cy="3461212"/>
          </a:xfrm>
        </p:spPr>
        <p:txBody>
          <a:bodyPr anchor="ctr"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2647" y="6343955"/>
            <a:ext cx="2202644" cy="365125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93298" y="6343955"/>
            <a:ext cx="2805405" cy="365125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47096" y="6343955"/>
            <a:ext cx="429207" cy="365125"/>
          </a:xfrm>
          <a:prstGeom prst="rect">
            <a:avLst/>
          </a:prstGeom>
        </p:spPr>
        <p:txBody>
          <a:bodyPr>
            <a:noAutofit/>
          </a:bodyPr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7986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FC7FF4C-7465-B229-0CED-4652B1D903B1}"/>
              </a:ext>
            </a:extLst>
          </p:cNvPr>
          <p:cNvCxnSpPr>
            <a:cxnSpLocks/>
          </p:cNvCxnSpPr>
          <p:nvPr/>
        </p:nvCxnSpPr>
        <p:spPr>
          <a:xfrm rot="16200000" flipH="1">
            <a:off x="2007143" y="3429000"/>
            <a:ext cx="54864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7" y="1371599"/>
            <a:ext cx="3677228" cy="4114802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FB4667A-FE47-8556-FD3A-55FDBA801D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184648" y="1371598"/>
            <a:ext cx="5939849" cy="4114802"/>
          </a:xfrm>
        </p:spPr>
        <p:txBody>
          <a:bodyPr anchor="ctr"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2647" y="6343955"/>
            <a:ext cx="2202644" cy="365125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93298" y="6343955"/>
            <a:ext cx="2805405" cy="365125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47096" y="6343955"/>
            <a:ext cx="429207" cy="365125"/>
          </a:xfrm>
          <a:prstGeom prst="rect">
            <a:avLst/>
          </a:prstGeom>
        </p:spPr>
        <p:txBody>
          <a:bodyPr>
            <a:noAutofit/>
          </a:bodyPr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4452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A111205-9D87-3642-8052-153C2ECA2F84}"/>
              </a:ext>
            </a:extLst>
          </p:cNvPr>
          <p:cNvCxnSpPr>
            <a:cxnSpLocks/>
          </p:cNvCxnSpPr>
          <p:nvPr/>
        </p:nvCxnSpPr>
        <p:spPr>
          <a:xfrm rot="16200000" flipH="1">
            <a:off x="2007143" y="3429000"/>
            <a:ext cx="54864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958670"/>
            <a:ext cx="3651436" cy="4940661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184648" y="958671"/>
            <a:ext cx="5939849" cy="4940660"/>
          </a:xfrm>
        </p:spPr>
        <p:txBody>
          <a:bodyPr anchor="ctr"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2647" y="6343955"/>
            <a:ext cx="2202644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93298" y="6343955"/>
            <a:ext cx="2805405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47096" y="6343955"/>
            <a:ext cx="429207" cy="365125"/>
          </a:xfrm>
          <a:prstGeom prst="rect">
            <a:avLst/>
          </a:prstGeom>
        </p:spPr>
        <p:txBody>
          <a:bodyPr/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0380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A9C14383-F969-7F64-05B9-667C4A1E57DE}"/>
              </a:ext>
            </a:extLst>
          </p:cNvPr>
          <p:cNvCxnSpPr>
            <a:cxnSpLocks/>
          </p:cNvCxnSpPr>
          <p:nvPr/>
        </p:nvCxnSpPr>
        <p:spPr>
          <a:xfrm rot="16200000" flipH="1">
            <a:off x="2007143" y="3429000"/>
            <a:ext cx="54864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>
            <a:extLst>
              <a:ext uri="{FF2B5EF4-FFF2-40B4-BE49-F238E27FC236}">
                <a16:creationId xmlns:a16="http://schemas.microsoft.com/office/drawing/2014/main" id="{E3EB48D4-74F6-A14E-7A13-6572193D10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1700553"/>
            <a:ext cx="3651432" cy="3456894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Content Placeholder 7">
            <a:extLst>
              <a:ext uri="{FF2B5EF4-FFF2-40B4-BE49-F238E27FC236}">
                <a16:creationId xmlns:a16="http://schemas.microsoft.com/office/drawing/2014/main" id="{D049C7FF-E413-2319-577F-E835FCB1632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184648" y="685800"/>
            <a:ext cx="6367321" cy="5486400"/>
          </a:xfrm>
        </p:spPr>
        <p:txBody>
          <a:bodyPr anchor="ctr"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2647" y="6343955"/>
            <a:ext cx="2202644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93298" y="6343955"/>
            <a:ext cx="2805405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47096" y="6343955"/>
            <a:ext cx="429207" cy="365125"/>
          </a:xfrm>
          <a:prstGeom prst="rect">
            <a:avLst/>
          </a:prstGeom>
        </p:spPr>
        <p:txBody>
          <a:bodyPr/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7263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824D6F1-F825-A697-C77E-EE383A2676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698"/>
            <a:ext cx="4104807" cy="6858000"/>
          </a:xfrm>
          <a:prstGeom prst="rect">
            <a:avLst/>
          </a:prstGeom>
          <a:solidFill>
            <a:srgbClr val="FFFFFF">
              <a:alpha val="5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alpha val="20000"/>
                </a:schemeClr>
              </a:solidFill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87524C43-05C6-713A-A7A0-5B61D403A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4401" y="685805"/>
            <a:ext cx="6858000" cy="919089"/>
          </a:xfrm>
          <a:prstGeom prst="rect">
            <a:avLst/>
          </a:prstGeom>
        </p:spPr>
        <p:txBody>
          <a:bodyPr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44CABD78-2C2E-D0EC-F3B8-8A2A35209A2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273895" y="269622"/>
            <a:ext cx="3557016" cy="630936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19" name="Content Placeholder 7">
            <a:extLst>
              <a:ext uri="{FF2B5EF4-FFF2-40B4-BE49-F238E27FC236}">
                <a16:creationId xmlns:a16="http://schemas.microsoft.com/office/drawing/2014/main" id="{FACA9154-AC02-B86A-D855-99A470C6C8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718304" y="2209800"/>
            <a:ext cx="6857999" cy="3962388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DA75CD6-1692-0933-12E2-EB8CE59CAA5E}"/>
              </a:ext>
            </a:extLst>
          </p:cNvPr>
          <p:cNvCxnSpPr>
            <a:cxnSpLocks/>
          </p:cNvCxnSpPr>
          <p:nvPr userDrawn="1"/>
        </p:nvCxnSpPr>
        <p:spPr>
          <a:xfrm>
            <a:off x="4816981" y="1907347"/>
            <a:ext cx="54864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65BFCB1-FAA8-D03A-3B62-DCB2CF1CA11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4718304" y="6343955"/>
            <a:ext cx="3364903" cy="365125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742B5C-5438-96A4-4A2A-AE939906F8A4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9030713" y="6343955"/>
            <a:ext cx="2060808" cy="365125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/>
              <a:t>20xx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A608994-46CD-AAE0-DCC4-A59D26254D8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147096" y="6343955"/>
            <a:ext cx="429207" cy="365125"/>
          </a:xfrm>
          <a:prstGeom prst="rect">
            <a:avLst/>
          </a:prstGeom>
        </p:spPr>
        <p:txBody>
          <a:bodyPr>
            <a:noAutofit/>
          </a:bodyPr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3579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53D5D837-2FD3-B65B-B967-2A54F9ECAB65}"/>
              </a:ext>
            </a:extLst>
          </p:cNvPr>
          <p:cNvCxnSpPr>
            <a:cxnSpLocks/>
          </p:cNvCxnSpPr>
          <p:nvPr userDrawn="1"/>
        </p:nvCxnSpPr>
        <p:spPr>
          <a:xfrm>
            <a:off x="714375" y="1859937"/>
            <a:ext cx="54864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1">
            <a:extLst>
              <a:ext uri="{FF2B5EF4-FFF2-40B4-BE49-F238E27FC236}">
                <a16:creationId xmlns:a16="http://schemas.microsoft.com/office/drawing/2014/main" id="{6D89D7DB-954A-9C21-F4F8-096B5AF8FA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7" y="709099"/>
            <a:ext cx="10963656" cy="891101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7" y="2119673"/>
            <a:ext cx="10963656" cy="4057288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2647" y="6343955"/>
            <a:ext cx="2202644" cy="365125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93298" y="6343955"/>
            <a:ext cx="2805405" cy="365125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47096" y="6343955"/>
            <a:ext cx="429207" cy="365125"/>
          </a:xfrm>
          <a:prstGeom prst="rect">
            <a:avLst/>
          </a:prstGeom>
        </p:spPr>
        <p:txBody>
          <a:bodyPr>
            <a:noAutofit/>
          </a:bodyPr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00946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852C56C-7EB8-A318-6D91-80EB32B17E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87193" y="0"/>
            <a:ext cx="4104807" cy="6858000"/>
          </a:xfrm>
          <a:prstGeom prst="rect">
            <a:avLst/>
          </a:prstGeom>
          <a:solidFill>
            <a:srgbClr val="FFFFFF">
              <a:alpha val="5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alpha val="20000"/>
                </a:schemeClr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A99718A-53B5-82A2-E582-B7B5E1E9E6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697" y="685805"/>
            <a:ext cx="6858000" cy="919089"/>
          </a:xfrm>
          <a:prstGeom prst="rect">
            <a:avLst/>
          </a:prstGeom>
        </p:spPr>
        <p:txBody>
          <a:bodyPr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7">
            <a:extLst>
              <a:ext uri="{FF2B5EF4-FFF2-40B4-BE49-F238E27FC236}">
                <a16:creationId xmlns:a16="http://schemas.microsoft.com/office/drawing/2014/main" id="{3AD1E39C-735F-1F75-9337-EDCE2B424BA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9600" y="2209800"/>
            <a:ext cx="6857999" cy="3962388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88CA274-D6D4-139F-1A72-F2C3684E4368}"/>
              </a:ext>
            </a:extLst>
          </p:cNvPr>
          <p:cNvCxnSpPr>
            <a:cxnSpLocks/>
          </p:cNvCxnSpPr>
          <p:nvPr userDrawn="1"/>
        </p:nvCxnSpPr>
        <p:spPr>
          <a:xfrm>
            <a:off x="714375" y="1907347"/>
            <a:ext cx="54864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ooter Placeholder 8">
            <a:extLst>
              <a:ext uri="{FF2B5EF4-FFF2-40B4-BE49-F238E27FC236}">
                <a16:creationId xmlns:a16="http://schemas.microsoft.com/office/drawing/2014/main" id="{5397D948-213E-C5B8-CCB3-226CD4CC5EED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09600" y="6343955"/>
            <a:ext cx="3364903" cy="365125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AA11C22E-51FF-D73F-B8D3-C9D076083087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4922009" y="6343955"/>
            <a:ext cx="2060808" cy="365125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/>
              <a:t>20xx</a:t>
            </a:r>
          </a:p>
        </p:txBody>
      </p:sp>
      <p:sp>
        <p:nvSpPr>
          <p:cNvPr id="15" name="Slide Number Placeholder 9">
            <a:extLst>
              <a:ext uri="{FF2B5EF4-FFF2-40B4-BE49-F238E27FC236}">
                <a16:creationId xmlns:a16="http://schemas.microsoft.com/office/drawing/2014/main" id="{2A57B0BC-65E1-54C5-64F2-81779F24285C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7038392" y="6343955"/>
            <a:ext cx="429207" cy="365125"/>
          </a:xfrm>
          <a:prstGeom prst="rect">
            <a:avLst/>
          </a:prstGeom>
        </p:spPr>
        <p:txBody>
          <a:bodyPr>
            <a:noAutofit/>
          </a:bodyPr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15">
            <a:extLst>
              <a:ext uri="{FF2B5EF4-FFF2-40B4-BE49-F238E27FC236}">
                <a16:creationId xmlns:a16="http://schemas.microsoft.com/office/drawing/2014/main" id="{1B018A5C-EF6B-7AB3-6E86-E1FF40B4E9A1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361088" y="274320"/>
            <a:ext cx="3557016" cy="630936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09949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E246C31-A056-2D2B-EB3A-8C1B017857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-4698"/>
            <a:ext cx="2944366" cy="6858000"/>
          </a:xfrm>
          <a:prstGeom prst="rect">
            <a:avLst/>
          </a:prstGeom>
          <a:solidFill>
            <a:srgbClr val="FFFFFF">
              <a:alpha val="5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alpha val="20000"/>
                </a:schemeClr>
              </a:solidFill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D7F4F31B-033B-01E7-065C-C1E9FF6C0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7014" y="709099"/>
            <a:ext cx="8019289" cy="891101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15">
            <a:extLst>
              <a:ext uri="{FF2B5EF4-FFF2-40B4-BE49-F238E27FC236}">
                <a16:creationId xmlns:a16="http://schemas.microsoft.com/office/drawing/2014/main" id="{6DECEA09-BF69-1A41-377F-55B34707197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269746" y="269622"/>
            <a:ext cx="2395728" cy="630936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12" name="Content Placeholder 7">
            <a:extLst>
              <a:ext uri="{FF2B5EF4-FFF2-40B4-BE49-F238E27FC236}">
                <a16:creationId xmlns:a16="http://schemas.microsoft.com/office/drawing/2014/main" id="{264E6032-E2DD-DC72-9E75-BAB830416F45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557014" y="2200614"/>
            <a:ext cx="8019289" cy="3962388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446E4B5-B423-4137-0255-D68BAC85BE9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557014" y="6343955"/>
            <a:ext cx="3422906" cy="365125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BFB53A-8FDF-F131-DCF2-D7BECE95381F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8945699" y="6343955"/>
            <a:ext cx="2150873" cy="365125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/>
              <a:t>20xx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9FEC5A8-0DCB-9EEB-83E2-0411804C543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147096" y="6343955"/>
            <a:ext cx="429207" cy="365125"/>
          </a:xfrm>
          <a:prstGeom prst="rect">
            <a:avLst/>
          </a:prstGeom>
        </p:spPr>
        <p:txBody>
          <a:bodyPr>
            <a:noAutofit/>
          </a:bodyPr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9727AEE3-AD29-F7D6-BFA0-59B889778837}"/>
              </a:ext>
            </a:extLst>
          </p:cNvPr>
          <p:cNvCxnSpPr>
            <a:cxnSpLocks/>
          </p:cNvCxnSpPr>
          <p:nvPr userDrawn="1"/>
        </p:nvCxnSpPr>
        <p:spPr>
          <a:xfrm>
            <a:off x="3661789" y="1900407"/>
            <a:ext cx="54864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18864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7E81DF0F-1D08-CFC3-D336-6E69AD26CA81}"/>
              </a:ext>
            </a:extLst>
          </p:cNvPr>
          <p:cNvCxnSpPr>
            <a:cxnSpLocks/>
          </p:cNvCxnSpPr>
          <p:nvPr userDrawn="1"/>
        </p:nvCxnSpPr>
        <p:spPr>
          <a:xfrm>
            <a:off x="714375" y="1900407"/>
            <a:ext cx="54864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E918502E-0DE9-66F0-120E-B9F9EDDBC2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52116" y="-4698"/>
            <a:ext cx="2944366" cy="6858000"/>
          </a:xfrm>
          <a:prstGeom prst="rect">
            <a:avLst/>
          </a:prstGeom>
          <a:solidFill>
            <a:srgbClr val="FFFFFF">
              <a:alpha val="5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alpha val="20000"/>
                </a:schemeClr>
              </a:solidFill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2ADEEE89-7A53-BFD6-F854-BC4947CE2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09099"/>
            <a:ext cx="8019289" cy="891101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Content Placeholder 7">
            <a:extLst>
              <a:ext uri="{FF2B5EF4-FFF2-40B4-BE49-F238E27FC236}">
                <a16:creationId xmlns:a16="http://schemas.microsoft.com/office/drawing/2014/main" id="{8E4281B5-46C8-0290-9B6E-154BCEB2F9F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9600" y="2200614"/>
            <a:ext cx="8019289" cy="3962388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Footer Placeholder 3">
            <a:extLst>
              <a:ext uri="{FF2B5EF4-FFF2-40B4-BE49-F238E27FC236}">
                <a16:creationId xmlns:a16="http://schemas.microsoft.com/office/drawing/2014/main" id="{9CF2DB13-C77B-68E8-AA32-2A399E83A39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09600" y="6343955"/>
            <a:ext cx="3422906" cy="365125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16" name="Date Placeholder 2">
            <a:extLst>
              <a:ext uri="{FF2B5EF4-FFF2-40B4-BE49-F238E27FC236}">
                <a16:creationId xmlns:a16="http://schemas.microsoft.com/office/drawing/2014/main" id="{723C7477-007B-AF5F-BF27-20DF2D11C11B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5998285" y="6343955"/>
            <a:ext cx="2150873" cy="365125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/>
              <a:t>20xx</a:t>
            </a:r>
          </a:p>
        </p:txBody>
      </p:sp>
      <p:sp>
        <p:nvSpPr>
          <p:cNvPr id="18" name="Slide Number Placeholder 8">
            <a:extLst>
              <a:ext uri="{FF2B5EF4-FFF2-40B4-BE49-F238E27FC236}">
                <a16:creationId xmlns:a16="http://schemas.microsoft.com/office/drawing/2014/main" id="{9F76A51B-A740-5EA5-477F-42182383C5FF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8199682" y="6343955"/>
            <a:ext cx="429207" cy="365125"/>
          </a:xfrm>
          <a:prstGeom prst="rect">
            <a:avLst/>
          </a:prstGeom>
        </p:spPr>
        <p:txBody>
          <a:bodyPr>
            <a:noAutofit/>
          </a:bodyPr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Picture Placeholder 15">
            <a:extLst>
              <a:ext uri="{FF2B5EF4-FFF2-40B4-BE49-F238E27FC236}">
                <a16:creationId xmlns:a16="http://schemas.microsoft.com/office/drawing/2014/main" id="{5FA75C2B-3307-6106-9020-5A6F5C28CE5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521861" y="269622"/>
            <a:ext cx="2395728" cy="630936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612010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1A88DE7-0F60-6168-9CA3-51F9168BAE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875" y="0"/>
            <a:ext cx="6400800" cy="6858000"/>
          </a:xfrm>
          <a:prstGeom prst="rect">
            <a:avLst/>
          </a:prstGeom>
          <a:solidFill>
            <a:srgbClr val="FFFFFF">
              <a:alpha val="5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alpha val="20000"/>
                </a:scheme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4302" y="685800"/>
            <a:ext cx="4572001" cy="895139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Picture Placeholder 15">
            <a:extLst>
              <a:ext uri="{FF2B5EF4-FFF2-40B4-BE49-F238E27FC236}">
                <a16:creationId xmlns:a16="http://schemas.microsoft.com/office/drawing/2014/main" id="{74F04492-82BE-6873-2EB5-D1F54A59D796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271445" y="274320"/>
            <a:ext cx="5852160" cy="630936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010400" y="2133606"/>
            <a:ext cx="4572001" cy="4038575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004302" y="6343955"/>
            <a:ext cx="2105099" cy="365125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375067" y="6343955"/>
            <a:ext cx="1772029" cy="36512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  <a:effectLst/>
              </a:defRPr>
            </a:lvl1pPr>
          </a:lstStyle>
          <a:p>
            <a:r>
              <a:rPr lang="en-US"/>
              <a:t>20xx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47096" y="6343955"/>
            <a:ext cx="429207" cy="365125"/>
          </a:xfrm>
          <a:prstGeom prst="rect">
            <a:avLst/>
          </a:prstGeom>
        </p:spPr>
        <p:txBody>
          <a:bodyPr>
            <a:noAutofit/>
          </a:bodyPr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C824679-0DD4-43C3-4580-78706496FBE2}"/>
              </a:ext>
            </a:extLst>
          </p:cNvPr>
          <p:cNvCxnSpPr>
            <a:cxnSpLocks/>
          </p:cNvCxnSpPr>
          <p:nvPr userDrawn="1"/>
        </p:nvCxnSpPr>
        <p:spPr>
          <a:xfrm>
            <a:off x="7099930" y="1857273"/>
            <a:ext cx="54864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431343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2192057-ED66-C8A5-B85E-40F2037C6B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1200" y="0"/>
            <a:ext cx="6400800" cy="6858000"/>
          </a:xfrm>
          <a:prstGeom prst="rect">
            <a:avLst/>
          </a:prstGeom>
          <a:solidFill>
            <a:srgbClr val="FFFFFF">
              <a:alpha val="5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alpha val="20000"/>
                </a:schemeClr>
              </a:solidFill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9B106E7D-3EDD-EA41-1839-6F135AE55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9" y="685800"/>
            <a:ext cx="4572001" cy="895139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7">
            <a:extLst>
              <a:ext uri="{FF2B5EF4-FFF2-40B4-BE49-F238E27FC236}">
                <a16:creationId xmlns:a16="http://schemas.microsoft.com/office/drawing/2014/main" id="{42A4AC27-FC3B-F141-88F5-7282935954DD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8747" y="2133606"/>
            <a:ext cx="4572001" cy="4038575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5">
            <a:extLst>
              <a:ext uri="{FF2B5EF4-FFF2-40B4-BE49-F238E27FC236}">
                <a16:creationId xmlns:a16="http://schemas.microsoft.com/office/drawing/2014/main" id="{79943DFD-7853-50DB-DFE8-2D0792CC15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2649" y="6343955"/>
            <a:ext cx="2105099" cy="36512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3" name="Date Placeholder 4">
            <a:extLst>
              <a:ext uri="{FF2B5EF4-FFF2-40B4-BE49-F238E27FC236}">
                <a16:creationId xmlns:a16="http://schemas.microsoft.com/office/drawing/2014/main" id="{C5840587-9753-9826-EA98-7CF7F15308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983414" y="6343955"/>
            <a:ext cx="1772029" cy="36512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  <a:effectLst/>
              </a:defRPr>
            </a:lvl1pPr>
          </a:lstStyle>
          <a:p>
            <a:r>
              <a:rPr lang="en-US"/>
              <a:t>20xx</a:t>
            </a:r>
          </a:p>
        </p:txBody>
      </p:sp>
      <p:sp>
        <p:nvSpPr>
          <p:cNvPr id="9" name="Slide Number Placeholder 6">
            <a:extLst>
              <a:ext uri="{FF2B5EF4-FFF2-40B4-BE49-F238E27FC236}">
                <a16:creationId xmlns:a16="http://schemas.microsoft.com/office/drawing/2014/main" id="{D3C41979-6374-97D1-3061-3AB9D9EB8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55443" y="6343955"/>
            <a:ext cx="429207" cy="36512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Picture Placeholder 15">
            <a:extLst>
              <a:ext uri="{FF2B5EF4-FFF2-40B4-BE49-F238E27FC236}">
                <a16:creationId xmlns:a16="http://schemas.microsoft.com/office/drawing/2014/main" id="{48CB05E2-2306-9AA8-0977-833AD0146BEB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065520" y="274320"/>
            <a:ext cx="5852160" cy="630936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B6796377-F057-555E-6D11-962F10D4E655}"/>
              </a:ext>
            </a:extLst>
          </p:cNvPr>
          <p:cNvCxnSpPr>
            <a:cxnSpLocks/>
          </p:cNvCxnSpPr>
          <p:nvPr userDrawn="1"/>
        </p:nvCxnSpPr>
        <p:spPr>
          <a:xfrm>
            <a:off x="714375" y="1857272"/>
            <a:ext cx="54864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58696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5C2E769-CE9C-F713-6844-D0DBB458CE18}"/>
              </a:ext>
            </a:extLst>
          </p:cNvPr>
          <p:cNvCxnSpPr>
            <a:cxnSpLocks/>
          </p:cNvCxnSpPr>
          <p:nvPr userDrawn="1"/>
        </p:nvCxnSpPr>
        <p:spPr>
          <a:xfrm>
            <a:off x="8029448" y="1857267"/>
            <a:ext cx="54864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FEB2937D-47DC-BF81-9ACE-6E67A57245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698"/>
            <a:ext cx="7312152" cy="6858000"/>
          </a:xfrm>
          <a:prstGeom prst="rect">
            <a:avLst/>
          </a:prstGeom>
          <a:solidFill>
            <a:srgbClr val="FFFFFF">
              <a:alpha val="5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alpha val="20000"/>
                </a:schemeClr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011DB78-8965-7609-C35E-80AF7F5B77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24800" y="671136"/>
            <a:ext cx="3657474" cy="909797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E6A4CFA5-203B-9204-E7F5-11EF9CE3C38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272796" y="269622"/>
            <a:ext cx="6766560" cy="630936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7" name="Content Placeholder 7">
            <a:extLst>
              <a:ext uri="{FF2B5EF4-FFF2-40B4-BE49-F238E27FC236}">
                <a16:creationId xmlns:a16="http://schemas.microsoft.com/office/drawing/2014/main" id="{C241E3CA-9184-3359-07D1-2172C4BB2F4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924801" y="2133602"/>
            <a:ext cx="3657600" cy="2057398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Footer Placeholder 8">
            <a:extLst>
              <a:ext uri="{FF2B5EF4-FFF2-40B4-BE49-F238E27FC236}">
                <a16:creationId xmlns:a16="http://schemas.microsoft.com/office/drawing/2014/main" id="{3822FD9A-C9C0-E27F-705F-B30E4B512FD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7924800" y="6343955"/>
            <a:ext cx="1637337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7E974A-B754-DA38-ADA3-45911636DA7D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174785" y="6343955"/>
            <a:ext cx="949766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20xx</a:t>
            </a:r>
          </a:p>
        </p:txBody>
      </p:sp>
      <p:sp>
        <p:nvSpPr>
          <p:cNvPr id="14" name="Slide Number Placeholder 9">
            <a:extLst>
              <a:ext uri="{FF2B5EF4-FFF2-40B4-BE49-F238E27FC236}">
                <a16:creationId xmlns:a16="http://schemas.microsoft.com/office/drawing/2014/main" id="{38B0FACB-4CC5-0738-E059-C2E9D2B56C7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153067" y="6343955"/>
            <a:ext cx="429207" cy="365125"/>
          </a:xfrm>
          <a:prstGeom prst="rect">
            <a:avLst/>
          </a:prstGeom>
        </p:spPr>
        <p:txBody>
          <a:bodyPr/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09588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758D487-A1F1-683A-BAB0-CF458881A1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79848" y="0"/>
            <a:ext cx="7312152" cy="6858000"/>
          </a:xfrm>
          <a:prstGeom prst="rect">
            <a:avLst/>
          </a:prstGeom>
          <a:solidFill>
            <a:srgbClr val="FFFFFF">
              <a:alpha val="5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alpha val="20000"/>
                </a:schemeClr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CD7794F-E7D5-AAA7-1586-2916735DFA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671136"/>
            <a:ext cx="3657474" cy="909797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7">
            <a:extLst>
              <a:ext uri="{FF2B5EF4-FFF2-40B4-BE49-F238E27FC236}">
                <a16:creationId xmlns:a16="http://schemas.microsoft.com/office/drawing/2014/main" id="{060857C7-82E4-7465-780B-F61FDE2F404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9601" y="2133601"/>
            <a:ext cx="3657600" cy="2057400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Footer Placeholder 8">
            <a:extLst>
              <a:ext uri="{FF2B5EF4-FFF2-40B4-BE49-F238E27FC236}">
                <a16:creationId xmlns:a16="http://schemas.microsoft.com/office/drawing/2014/main" id="{F80C8C98-47A2-E988-3AE6-34783DFB0E00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09600" y="6343955"/>
            <a:ext cx="1637337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06918495-7937-AB95-AE9B-E73858FCDCCB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2888101" y="6343955"/>
            <a:ext cx="949766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20xx</a:t>
            </a:r>
          </a:p>
        </p:txBody>
      </p:sp>
      <p:sp>
        <p:nvSpPr>
          <p:cNvPr id="16" name="Slide Number Placeholder 9">
            <a:extLst>
              <a:ext uri="{FF2B5EF4-FFF2-40B4-BE49-F238E27FC236}">
                <a16:creationId xmlns:a16="http://schemas.microsoft.com/office/drawing/2014/main" id="{C1F54C04-CA0C-C7FC-EA6D-307BB54375F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3837867" y="6343955"/>
            <a:ext cx="429207" cy="365125"/>
          </a:xfrm>
          <a:prstGeom prst="rect">
            <a:avLst/>
          </a:prstGeom>
        </p:spPr>
        <p:txBody>
          <a:bodyPr/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  <p:sp>
        <p:nvSpPr>
          <p:cNvPr id="6" name="Picture Placeholder 15">
            <a:extLst>
              <a:ext uri="{FF2B5EF4-FFF2-40B4-BE49-F238E27FC236}">
                <a16:creationId xmlns:a16="http://schemas.microsoft.com/office/drawing/2014/main" id="{7CFA71BB-777B-7E69-94EC-F6787A89A6E6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152644" y="274320"/>
            <a:ext cx="6766560" cy="630936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C9694AE-FEB4-9B39-47B8-87A023695B5F}"/>
              </a:ext>
            </a:extLst>
          </p:cNvPr>
          <p:cNvCxnSpPr>
            <a:cxnSpLocks/>
          </p:cNvCxnSpPr>
          <p:nvPr userDrawn="1"/>
        </p:nvCxnSpPr>
        <p:spPr>
          <a:xfrm>
            <a:off x="714375" y="1857267"/>
            <a:ext cx="54864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329102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5D45617-3FAE-4E81-40AD-B8D3BE8E85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226552" cy="6858000"/>
          </a:xfrm>
          <a:prstGeom prst="rect">
            <a:avLst/>
          </a:prstGeom>
          <a:solidFill>
            <a:srgbClr val="FFFFFF">
              <a:alpha val="5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alpha val="20000"/>
                </a:scheme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39200" y="685808"/>
            <a:ext cx="2749218" cy="1804827"/>
          </a:xfrm>
          <a:prstGeom prst="rect">
            <a:avLst/>
          </a:prstGeom>
        </p:spPr>
        <p:txBody>
          <a:bodyPr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24F57C26-948D-3FE2-92DA-246D40F4196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72796" y="269622"/>
            <a:ext cx="7680960" cy="630936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9" name="Content Placeholder 7">
            <a:extLst>
              <a:ext uri="{FF2B5EF4-FFF2-40B4-BE49-F238E27FC236}">
                <a16:creationId xmlns:a16="http://schemas.microsoft.com/office/drawing/2014/main" id="{2A3C8EAC-492E-1D2B-97C8-8A7308054588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8839200" y="3043302"/>
            <a:ext cx="2743201" cy="2185833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en-US" sz="1400" dirty="0"/>
            </a:lvl1pPr>
            <a:lvl2pPr marL="228600" indent="0">
              <a:buNone/>
              <a:defRPr lang="en-US" sz="1400" dirty="0"/>
            </a:lvl2pPr>
            <a:lvl3pPr marL="457200" indent="0">
              <a:buNone/>
              <a:defRPr lang="en-US" sz="1400" dirty="0"/>
            </a:lvl3pPr>
            <a:lvl4pPr marL="685800" indent="0">
              <a:buNone/>
              <a:defRPr lang="en-US" sz="1400" dirty="0"/>
            </a:lvl4pPr>
            <a:lvl5pPr marL="914400" indent="0">
              <a:buNone/>
              <a:defRPr lang="en-US" sz="1400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62064" y="6343955"/>
            <a:ext cx="1430457" cy="36512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276704" y="6343955"/>
            <a:ext cx="870392" cy="36512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  <a:effectLst/>
              </a:defRPr>
            </a:lvl1pPr>
          </a:lstStyle>
          <a:p>
            <a:r>
              <a:rPr lang="en-US"/>
              <a:t>20xx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39152" y="6343955"/>
            <a:ext cx="437152" cy="36512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C757DBD-64FF-E8CF-5B53-1EF6808C8918}"/>
              </a:ext>
            </a:extLst>
          </p:cNvPr>
          <p:cNvCxnSpPr>
            <a:cxnSpLocks/>
          </p:cNvCxnSpPr>
          <p:nvPr userDrawn="1"/>
        </p:nvCxnSpPr>
        <p:spPr>
          <a:xfrm>
            <a:off x="8943975" y="2766968"/>
            <a:ext cx="54864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721151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3AC31A53-5AD8-A443-D12C-F30129B4F766}"/>
              </a:ext>
            </a:extLst>
          </p:cNvPr>
          <p:cNvCxnSpPr>
            <a:cxnSpLocks/>
          </p:cNvCxnSpPr>
          <p:nvPr userDrawn="1"/>
        </p:nvCxnSpPr>
        <p:spPr>
          <a:xfrm>
            <a:off x="714375" y="2766968"/>
            <a:ext cx="54864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7B186E7E-5BAD-AF3D-FBBE-178179216B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0703" y="0"/>
            <a:ext cx="8226552" cy="6858000"/>
          </a:xfrm>
          <a:prstGeom prst="rect">
            <a:avLst/>
          </a:prstGeom>
          <a:solidFill>
            <a:srgbClr val="FFFFFF">
              <a:alpha val="5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alpha val="20000"/>
                </a:schemeClr>
              </a:solidFill>
            </a:endParaRP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29F8BB2D-A7E5-DBED-DD20-974C9BE9F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685808"/>
            <a:ext cx="2749218" cy="1804827"/>
          </a:xfrm>
          <a:prstGeom prst="rect">
            <a:avLst/>
          </a:prstGeom>
        </p:spPr>
        <p:txBody>
          <a:bodyPr anchor="b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0" name="Content Placeholder 7">
            <a:extLst>
              <a:ext uri="{FF2B5EF4-FFF2-40B4-BE49-F238E27FC236}">
                <a16:creationId xmlns:a16="http://schemas.microsoft.com/office/drawing/2014/main" id="{76BCE583-5400-574C-6116-EFC25C5C41F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9600" y="3043302"/>
            <a:ext cx="2743201" cy="2185833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en-US" sz="1400" dirty="0"/>
            </a:lvl1pPr>
            <a:lvl2pPr marL="228600" indent="0">
              <a:buNone/>
              <a:defRPr lang="en-US" sz="1400" dirty="0"/>
            </a:lvl2pPr>
            <a:lvl3pPr marL="457200" indent="0">
              <a:buNone/>
              <a:defRPr lang="en-US" sz="1400" dirty="0"/>
            </a:lvl3pPr>
            <a:lvl4pPr marL="685800" indent="0">
              <a:buNone/>
              <a:defRPr lang="en-US" sz="1400" dirty="0"/>
            </a:lvl4pPr>
            <a:lvl5pPr marL="914400" indent="0">
              <a:buNone/>
              <a:defRPr lang="en-US" sz="1400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Footer Placeholder 5">
            <a:extLst>
              <a:ext uri="{FF2B5EF4-FFF2-40B4-BE49-F238E27FC236}">
                <a16:creationId xmlns:a16="http://schemas.microsoft.com/office/drawing/2014/main" id="{EBFDA9C1-7EB7-7B39-28EA-264DE42E31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3567" y="6343955"/>
            <a:ext cx="1430457" cy="36512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10" name="Date Placeholder 4">
            <a:extLst>
              <a:ext uri="{FF2B5EF4-FFF2-40B4-BE49-F238E27FC236}">
                <a16:creationId xmlns:a16="http://schemas.microsoft.com/office/drawing/2014/main" id="{E3A43207-F6CC-A357-E839-73384BA5E1A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048207" y="6343955"/>
            <a:ext cx="870392" cy="36512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  <a:effectLst/>
              </a:defRPr>
            </a:lvl1pPr>
          </a:lstStyle>
          <a:p>
            <a:r>
              <a:rPr lang="en-US"/>
              <a:t>20xx</a:t>
            </a:r>
          </a:p>
        </p:txBody>
      </p:sp>
      <p:sp>
        <p:nvSpPr>
          <p:cNvPr id="13" name="Slide Number Placeholder 6">
            <a:extLst>
              <a:ext uri="{FF2B5EF4-FFF2-40B4-BE49-F238E27FC236}">
                <a16:creationId xmlns:a16="http://schemas.microsoft.com/office/drawing/2014/main" id="{B0A25FC7-86D1-3925-E290-26CF68DB52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10655" y="6343955"/>
            <a:ext cx="437152" cy="36512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5" name="Picture Placeholder 13">
            <a:extLst>
              <a:ext uri="{FF2B5EF4-FFF2-40B4-BE49-F238E27FC236}">
                <a16:creationId xmlns:a16="http://schemas.microsoft.com/office/drawing/2014/main" id="{98B25542-4AC6-A316-6C17-7D2226A5680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243499" y="269622"/>
            <a:ext cx="7680960" cy="630936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5151263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87F7D08-392D-7E73-0486-E68DA575A4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4996"/>
            <a:ext cx="12192001" cy="4259781"/>
          </a:xfrm>
          <a:prstGeom prst="rect">
            <a:avLst/>
          </a:prstGeom>
          <a:solidFill>
            <a:srgbClr val="FFFFFF">
              <a:alpha val="5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alpha val="20000"/>
                </a:scheme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6" y="4859868"/>
            <a:ext cx="3635475" cy="1159932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Picture Placeholder 23">
            <a:extLst>
              <a:ext uri="{FF2B5EF4-FFF2-40B4-BE49-F238E27FC236}">
                <a16:creationId xmlns:a16="http://schemas.microsoft.com/office/drawing/2014/main" id="{4E35383E-CE2A-008E-E1E8-2E0B728D0F9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75842" y="277993"/>
            <a:ext cx="11640312" cy="3712464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90D005D-712B-494B-56DF-924DDF482030}"/>
              </a:ext>
            </a:extLst>
          </p:cNvPr>
          <p:cNvCxnSpPr>
            <a:cxnSpLocks/>
          </p:cNvCxnSpPr>
          <p:nvPr/>
        </p:nvCxnSpPr>
        <p:spPr>
          <a:xfrm rot="16200000" flipH="1">
            <a:off x="4221480" y="5439835"/>
            <a:ext cx="54864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743480" y="4859868"/>
            <a:ext cx="6804335" cy="1159932"/>
          </a:xfrm>
        </p:spPr>
        <p:txBody>
          <a:bodyPr vert="horz" lIns="91440" tIns="45720" rIns="91440" bIns="45720" rtlCol="0" anchor="ctr">
            <a:noAutofit/>
          </a:bodyPr>
          <a:lstStyle>
            <a:lvl1pPr marL="0" indent="0">
              <a:buNone/>
              <a:defRPr lang="en-US" sz="1400" dirty="0"/>
            </a:lvl1pPr>
            <a:lvl2pPr marL="228600" indent="0">
              <a:buNone/>
              <a:defRPr lang="en-US" sz="1400" dirty="0"/>
            </a:lvl2pPr>
            <a:lvl3pPr marL="457200" indent="0">
              <a:buNone/>
              <a:defRPr lang="en-US" sz="1400" dirty="0"/>
            </a:lvl3pPr>
            <a:lvl4pPr marL="685800" indent="0">
              <a:buNone/>
              <a:defRPr lang="en-US" sz="1400" dirty="0"/>
            </a:lvl4pPr>
            <a:lvl5pPr marL="914400" indent="0">
              <a:buNone/>
              <a:defRPr lang="en-US" sz="1400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2647" y="6343955"/>
            <a:ext cx="2202644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93298" y="6343955"/>
            <a:ext cx="2805405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47096" y="6343955"/>
            <a:ext cx="429207" cy="365125"/>
          </a:xfrm>
          <a:prstGeom prst="rect">
            <a:avLst/>
          </a:prstGeom>
        </p:spPr>
        <p:txBody>
          <a:bodyPr/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7697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Vector">
            <a:extLst>
              <a:ext uri="{FF2B5EF4-FFF2-40B4-BE49-F238E27FC236}">
                <a16:creationId xmlns:a16="http://schemas.microsoft.com/office/drawing/2014/main" id="{00CDC658-A6F6-5658-3A53-5BC88F7EF3AC}"/>
              </a:ext>
            </a:extLst>
          </p:cNvPr>
          <p:cNvGrpSpPr/>
          <p:nvPr/>
        </p:nvGrpSpPr>
        <p:grpSpPr>
          <a:xfrm>
            <a:off x="268449" y="457964"/>
            <a:ext cx="2227875" cy="5970551"/>
            <a:chOff x="268449" y="457964"/>
            <a:chExt cx="2227875" cy="5970551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E558385A-FBF5-E7C2-C216-0F09392A44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flipH="1">
              <a:off x="285095" y="457964"/>
              <a:ext cx="2211229" cy="2707415"/>
              <a:chOff x="9728105" y="457964"/>
              <a:chExt cx="2211229" cy="2707415"/>
            </a:xfrm>
          </p:grpSpPr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A930D5B6-DFED-B550-7D11-39B0DE497DC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9940728" y="245341"/>
                <a:ext cx="1785984" cy="2211229"/>
                <a:chOff x="3125006" y="3171595"/>
                <a:chExt cx="1785984" cy="2211229"/>
              </a:xfrm>
            </p:grpSpPr>
            <p:grpSp>
              <p:nvGrpSpPr>
                <p:cNvPr id="30" name="Group 29">
                  <a:extLst>
                    <a:ext uri="{FF2B5EF4-FFF2-40B4-BE49-F238E27FC236}">
                      <a16:creationId xmlns:a16="http://schemas.microsoft.com/office/drawing/2014/main" id="{3360DDD4-298A-89DE-FA5D-979D3715980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ChangeAspect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3136819" y="3174345"/>
                  <a:ext cx="1760933" cy="2208479"/>
                  <a:chOff x="4749017" y="2998646"/>
                  <a:chExt cx="1760933" cy="2208479"/>
                </a:xfrm>
              </p:grpSpPr>
              <p:cxnSp>
                <p:nvCxnSpPr>
                  <p:cNvPr id="34" name="Straight Connector 33">
                    <a:extLst>
                      <a:ext uri="{FF2B5EF4-FFF2-40B4-BE49-F238E27FC236}">
                        <a16:creationId xmlns:a16="http://schemas.microsoft.com/office/drawing/2014/main" id="{5D2DB3B7-52E8-5842-C5B4-CC2A04A40F37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CxnSpPr>
                    <a:cxnSpLocks noChangeAspect="1"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 flipH="1">
                    <a:off x="5630197" y="2998646"/>
                    <a:ext cx="0" cy="2208479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5" name="Straight Connector 34">
                    <a:extLst>
                      <a:ext uri="{FF2B5EF4-FFF2-40B4-BE49-F238E27FC236}">
                        <a16:creationId xmlns:a16="http://schemas.microsoft.com/office/drawing/2014/main" id="{B89BB2BB-80C0-BAEB-0FAB-E2D6CBA39FF2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CxnSpPr>
                    <a:cxnSpLocks noChangeAspect="1"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 rot="10800000" flipH="1">
                    <a:off x="4749017" y="4416771"/>
                    <a:ext cx="1760933" cy="0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6" name="Rectangle 30">
                    <a:extLst>
                      <a:ext uri="{FF2B5EF4-FFF2-40B4-BE49-F238E27FC236}">
                        <a16:creationId xmlns:a16="http://schemas.microsoft.com/office/drawing/2014/main" id="{7B112078-076C-C536-76D4-324507E725A7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13500000">
                    <a:off x="5136242" y="3224252"/>
                    <a:ext cx="987915" cy="987915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7" name="Rectangle 30">
                    <a:extLst>
                      <a:ext uri="{FF2B5EF4-FFF2-40B4-BE49-F238E27FC236}">
                        <a16:creationId xmlns:a16="http://schemas.microsoft.com/office/drawing/2014/main" id="{6029C372-14FB-3B0B-F1BE-DA206A2BE144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13500000">
                    <a:off x="5327037" y="3070731"/>
                    <a:ext cx="606323" cy="606323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31" name="Group 30">
                  <a:extLst>
                    <a:ext uri="{FF2B5EF4-FFF2-40B4-BE49-F238E27FC236}">
                      <a16:creationId xmlns:a16="http://schemas.microsoft.com/office/drawing/2014/main" id="{9C5A5830-350B-9CD2-8321-8E2D47A2E95A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ChangeAspect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3125006" y="3171595"/>
                  <a:ext cx="1785984" cy="1799739"/>
                  <a:chOff x="6879836" y="3516901"/>
                  <a:chExt cx="1785984" cy="1799739"/>
                </a:xfrm>
              </p:grpSpPr>
              <p:sp>
                <p:nvSpPr>
                  <p:cNvPr id="32" name="Freeform: Shape 101">
                    <a:extLst>
                      <a:ext uri="{FF2B5EF4-FFF2-40B4-BE49-F238E27FC236}">
                        <a16:creationId xmlns:a16="http://schemas.microsoft.com/office/drawing/2014/main" id="{86E560FA-66CD-71F7-71FB-5624F46067AE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6879836" y="3521665"/>
                    <a:ext cx="892801" cy="1794975"/>
                  </a:xfrm>
                  <a:custGeom>
                    <a:avLst/>
                    <a:gdLst>
                      <a:gd name="connsiteX0" fmla="*/ 892801 w 892801"/>
                      <a:gd name="connsiteY0" fmla="*/ 0 h 1794975"/>
                      <a:gd name="connsiteX1" fmla="*/ 892801 w 892801"/>
                      <a:gd name="connsiteY1" fmla="*/ 1434622 h 1794975"/>
                      <a:gd name="connsiteX2" fmla="*/ 845919 w 892801"/>
                      <a:gd name="connsiteY2" fmla="*/ 1533379 h 1794975"/>
                      <a:gd name="connsiteX3" fmla="*/ 440820 w 892801"/>
                      <a:gd name="connsiteY3" fmla="*/ 1794916 h 1794975"/>
                      <a:gd name="connsiteX4" fmla="*/ 379878 w 892801"/>
                      <a:gd name="connsiteY4" fmla="*/ 1791253 h 1794975"/>
                      <a:gd name="connsiteX5" fmla="*/ 763083 w 892801"/>
                      <a:gd name="connsiteY5" fmla="*/ 100140 h 1794975"/>
                      <a:gd name="connsiteX6" fmla="*/ 892801 w 892801"/>
                      <a:gd name="connsiteY6" fmla="*/ 0 h 1794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92801" h="1794975">
                        <a:moveTo>
                          <a:pt x="892801" y="0"/>
                        </a:moveTo>
                        <a:lnTo>
                          <a:pt x="892801" y="1434622"/>
                        </a:lnTo>
                        <a:lnTo>
                          <a:pt x="845919" y="1533379"/>
                        </a:lnTo>
                        <a:cubicBezTo>
                          <a:pt x="735106" y="1711682"/>
                          <a:pt x="584368" y="1792418"/>
                          <a:pt x="440820" y="1794916"/>
                        </a:cubicBezTo>
                        <a:cubicBezTo>
                          <a:pt x="420314" y="1795273"/>
                          <a:pt x="399954" y="1794033"/>
                          <a:pt x="379878" y="1791253"/>
                        </a:cubicBezTo>
                        <a:cubicBezTo>
                          <a:pt x="-41718" y="1732871"/>
                          <a:pt x="-338017" y="995203"/>
                          <a:pt x="763083" y="100140"/>
                        </a:cubicBezTo>
                        <a:lnTo>
                          <a:pt x="89280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33" name="Freeform: Shape 102">
                    <a:extLst>
                      <a:ext uri="{FF2B5EF4-FFF2-40B4-BE49-F238E27FC236}">
                        <a16:creationId xmlns:a16="http://schemas.microsoft.com/office/drawing/2014/main" id="{7AB96093-1181-E260-C34F-0575B7940777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7772637" y="3516901"/>
                    <a:ext cx="893183" cy="1795123"/>
                  </a:xfrm>
                  <a:custGeom>
                    <a:avLst/>
                    <a:gdLst>
                      <a:gd name="connsiteX0" fmla="*/ 191 w 893183"/>
                      <a:gd name="connsiteY0" fmla="*/ 0 h 1795123"/>
                      <a:gd name="connsiteX1" fmla="*/ 130101 w 893183"/>
                      <a:gd name="connsiteY1" fmla="*/ 100288 h 1795123"/>
                      <a:gd name="connsiteX2" fmla="*/ 513306 w 893183"/>
                      <a:gd name="connsiteY2" fmla="*/ 1791401 h 1795123"/>
                      <a:gd name="connsiteX3" fmla="*/ 47265 w 893183"/>
                      <a:gd name="connsiteY3" fmla="*/ 1533527 h 1795123"/>
                      <a:gd name="connsiteX4" fmla="*/ 192 w 893183"/>
                      <a:gd name="connsiteY4" fmla="*/ 1434367 h 1795123"/>
                      <a:gd name="connsiteX5" fmla="*/ 192 w 893183"/>
                      <a:gd name="connsiteY5" fmla="*/ 1438981 h 1795123"/>
                      <a:gd name="connsiteX6" fmla="*/ 0 w 893183"/>
                      <a:gd name="connsiteY6" fmla="*/ 1439386 h 1795123"/>
                      <a:gd name="connsiteX7" fmla="*/ 0 w 893183"/>
                      <a:gd name="connsiteY7" fmla="*/ 4764 h 1795123"/>
                      <a:gd name="connsiteX8" fmla="*/ 191 w 893183"/>
                      <a:gd name="connsiteY8" fmla="*/ 4616 h 1795123"/>
                      <a:gd name="connsiteX9" fmla="*/ 191 w 893183"/>
                      <a:gd name="connsiteY9" fmla="*/ 0 h 17951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893183" h="1795123">
                        <a:moveTo>
                          <a:pt x="191" y="0"/>
                        </a:moveTo>
                        <a:lnTo>
                          <a:pt x="130101" y="100288"/>
                        </a:lnTo>
                        <a:cubicBezTo>
                          <a:pt x="1231201" y="995351"/>
                          <a:pt x="934902" y="1733019"/>
                          <a:pt x="513306" y="1791401"/>
                        </a:cubicBezTo>
                        <a:cubicBezTo>
                          <a:pt x="352699" y="1813642"/>
                          <a:pt x="173909" y="1737302"/>
                          <a:pt x="47265" y="1533527"/>
                        </a:cubicBezTo>
                        <a:lnTo>
                          <a:pt x="192" y="1434367"/>
                        </a:lnTo>
                        <a:lnTo>
                          <a:pt x="192" y="1438981"/>
                        </a:lnTo>
                        <a:lnTo>
                          <a:pt x="0" y="1439386"/>
                        </a:lnTo>
                        <a:lnTo>
                          <a:pt x="0" y="4764"/>
                        </a:lnTo>
                        <a:lnTo>
                          <a:pt x="191" y="4616"/>
                        </a:lnTo>
                        <a:lnTo>
                          <a:pt x="19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48D173A6-B48F-E510-1D43-D816184D374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5400000">
                <a:off x="10400269" y="1917604"/>
                <a:ext cx="633413" cy="1862138"/>
                <a:chOff x="5959193" y="333389"/>
                <a:chExt cx="633413" cy="1862138"/>
              </a:xfrm>
            </p:grpSpPr>
            <p:grpSp>
              <p:nvGrpSpPr>
                <p:cNvPr id="26" name="Group 25">
                  <a:extLst>
                    <a:ext uri="{FF2B5EF4-FFF2-40B4-BE49-F238E27FC236}">
                      <a16:creationId xmlns:a16="http://schemas.microsoft.com/office/drawing/2014/main" id="{86225E14-5F55-FABA-8A8F-EB2FAE361C19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ChangeAspect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5959192" y="333389"/>
                  <a:ext cx="633413" cy="1419225"/>
                  <a:chOff x="5959192" y="333389"/>
                  <a:chExt cx="633413" cy="1419225"/>
                </a:xfrm>
              </p:grpSpPr>
              <p:sp>
                <p:nvSpPr>
                  <p:cNvPr id="28" name="Freeform 68">
                    <a:extLst>
                      <a:ext uri="{FF2B5EF4-FFF2-40B4-BE49-F238E27FC236}">
                        <a16:creationId xmlns:a16="http://schemas.microsoft.com/office/drawing/2014/main" id="{3194F6C1-E4B7-0E2B-733A-24891B05AF45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959192" y="333389"/>
                    <a:ext cx="319088" cy="1419225"/>
                  </a:xfrm>
                  <a:custGeom>
                    <a:avLst/>
                    <a:gdLst>
                      <a:gd name="T0" fmla="*/ 0 w 67"/>
                      <a:gd name="T1" fmla="*/ 149 h 298"/>
                      <a:gd name="T2" fmla="*/ 67 w 67"/>
                      <a:gd name="T3" fmla="*/ 298 h 298"/>
                      <a:gd name="T4" fmla="*/ 67 w 67"/>
                      <a:gd name="T5" fmla="*/ 0 h 298"/>
                      <a:gd name="T6" fmla="*/ 0 w 67"/>
                      <a:gd name="T7" fmla="*/ 149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7" h="298">
                        <a:moveTo>
                          <a:pt x="0" y="149"/>
                        </a:moveTo>
                        <a:cubicBezTo>
                          <a:pt x="0" y="208"/>
                          <a:pt x="26" y="261"/>
                          <a:pt x="67" y="298"/>
                        </a:cubicBezTo>
                        <a:cubicBezTo>
                          <a:pt x="67" y="0"/>
                          <a:pt x="67" y="0"/>
                          <a:pt x="67" y="0"/>
                        </a:cubicBezTo>
                        <a:cubicBezTo>
                          <a:pt x="26" y="36"/>
                          <a:pt x="0" y="89"/>
                          <a:pt x="0" y="149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9" name="Freeform 69">
                    <a:extLst>
                      <a:ext uri="{FF2B5EF4-FFF2-40B4-BE49-F238E27FC236}">
                        <a16:creationId xmlns:a16="http://schemas.microsoft.com/office/drawing/2014/main" id="{13982ED7-7305-6127-8E74-7A0D424DD7F7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6278280" y="333389"/>
                    <a:ext cx="314325" cy="1419225"/>
                  </a:xfrm>
                  <a:custGeom>
                    <a:avLst/>
                    <a:gdLst>
                      <a:gd name="T0" fmla="*/ 0 w 66"/>
                      <a:gd name="T1" fmla="*/ 0 h 298"/>
                      <a:gd name="T2" fmla="*/ 0 w 66"/>
                      <a:gd name="T3" fmla="*/ 298 h 298"/>
                      <a:gd name="T4" fmla="*/ 66 w 66"/>
                      <a:gd name="T5" fmla="*/ 149 h 298"/>
                      <a:gd name="T6" fmla="*/ 0 w 66"/>
                      <a:gd name="T7" fmla="*/ 0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6" h="298">
                        <a:moveTo>
                          <a:pt x="0" y="0"/>
                        </a:moveTo>
                        <a:cubicBezTo>
                          <a:pt x="0" y="298"/>
                          <a:pt x="0" y="298"/>
                          <a:pt x="0" y="298"/>
                        </a:cubicBezTo>
                        <a:cubicBezTo>
                          <a:pt x="41" y="261"/>
                          <a:pt x="66" y="208"/>
                          <a:pt x="66" y="149"/>
                        </a:cubicBezTo>
                        <a:cubicBezTo>
                          <a:pt x="66" y="89"/>
                          <a:pt x="41" y="36"/>
                          <a:pt x="0" y="0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sp>
              <p:nvSpPr>
                <p:cNvPr id="27" name="Line 70">
                  <a:extLst>
                    <a:ext uri="{FF2B5EF4-FFF2-40B4-BE49-F238E27FC236}">
                      <a16:creationId xmlns:a16="http://schemas.microsoft.com/office/drawing/2014/main" id="{DE9F9315-2552-CFF1-3A8D-089F1163E84F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278281" y="333389"/>
                  <a:ext cx="0" cy="1862138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1BEC0931-A9B9-CE3B-EB79-20CE3DA7B1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flipH="1" flipV="1">
              <a:off x="268449" y="3721100"/>
              <a:ext cx="2211229" cy="2707415"/>
              <a:chOff x="9728105" y="457964"/>
              <a:chExt cx="2211229" cy="2707415"/>
            </a:xfrm>
          </p:grpSpPr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142CFB89-2BD1-A481-A47A-0AA26869828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9940728" y="245341"/>
                <a:ext cx="1785984" cy="2211229"/>
                <a:chOff x="3125006" y="3171595"/>
                <a:chExt cx="1785984" cy="2211229"/>
              </a:xfrm>
            </p:grpSpPr>
            <p:grpSp>
              <p:nvGrpSpPr>
                <p:cNvPr id="16" name="Group 15">
                  <a:extLst>
                    <a:ext uri="{FF2B5EF4-FFF2-40B4-BE49-F238E27FC236}">
                      <a16:creationId xmlns:a16="http://schemas.microsoft.com/office/drawing/2014/main" id="{19725E02-6FCE-0485-9FD9-29C78765D4B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ChangeAspect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3136819" y="3174345"/>
                  <a:ext cx="1760933" cy="2208479"/>
                  <a:chOff x="4749017" y="2998646"/>
                  <a:chExt cx="1760933" cy="2208479"/>
                </a:xfrm>
              </p:grpSpPr>
              <p:cxnSp>
                <p:nvCxnSpPr>
                  <p:cNvPr id="20" name="Straight Connector 19">
                    <a:extLst>
                      <a:ext uri="{FF2B5EF4-FFF2-40B4-BE49-F238E27FC236}">
                        <a16:creationId xmlns:a16="http://schemas.microsoft.com/office/drawing/2014/main" id="{AE0C473C-2E38-911B-354B-7EA8C7DDFF54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CxnSpPr>
                    <a:cxnSpLocks noChangeAspect="1"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 flipH="1">
                    <a:off x="5630197" y="2998646"/>
                    <a:ext cx="0" cy="2208479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" name="Straight Connector 20">
                    <a:extLst>
                      <a:ext uri="{FF2B5EF4-FFF2-40B4-BE49-F238E27FC236}">
                        <a16:creationId xmlns:a16="http://schemas.microsoft.com/office/drawing/2014/main" id="{4DEC9451-A999-C0B6-E336-87087AC21EFF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CxnSpPr>
                    <a:cxnSpLocks noChangeAspect="1"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 rot="10800000" flipH="1">
                    <a:off x="4749017" y="4416771"/>
                    <a:ext cx="1760933" cy="0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2" name="Rectangle 30">
                    <a:extLst>
                      <a:ext uri="{FF2B5EF4-FFF2-40B4-BE49-F238E27FC236}">
                        <a16:creationId xmlns:a16="http://schemas.microsoft.com/office/drawing/2014/main" id="{C93C83FF-ED97-CB06-8900-778CE38D881F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13500000">
                    <a:off x="5136242" y="3224252"/>
                    <a:ext cx="987915" cy="987915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3" name="Rectangle 30">
                    <a:extLst>
                      <a:ext uri="{FF2B5EF4-FFF2-40B4-BE49-F238E27FC236}">
                        <a16:creationId xmlns:a16="http://schemas.microsoft.com/office/drawing/2014/main" id="{3F73A54B-E99C-76B0-C985-5CDFAF27B838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13500000">
                    <a:off x="5327037" y="3070731"/>
                    <a:ext cx="606323" cy="606323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7" name="Group 16">
                  <a:extLst>
                    <a:ext uri="{FF2B5EF4-FFF2-40B4-BE49-F238E27FC236}">
                      <a16:creationId xmlns:a16="http://schemas.microsoft.com/office/drawing/2014/main" id="{E4FFA0E4-5AD0-A26D-201A-FD581F0F635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ChangeAspect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3125006" y="3171595"/>
                  <a:ext cx="1785984" cy="1799739"/>
                  <a:chOff x="6879836" y="3516901"/>
                  <a:chExt cx="1785984" cy="1799739"/>
                </a:xfrm>
              </p:grpSpPr>
              <p:sp>
                <p:nvSpPr>
                  <p:cNvPr id="18" name="Freeform: Shape 116">
                    <a:extLst>
                      <a:ext uri="{FF2B5EF4-FFF2-40B4-BE49-F238E27FC236}">
                        <a16:creationId xmlns:a16="http://schemas.microsoft.com/office/drawing/2014/main" id="{1B881B1E-6677-15E6-67D6-A9E3DE2CEB52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6879836" y="3521665"/>
                    <a:ext cx="892801" cy="1794975"/>
                  </a:xfrm>
                  <a:custGeom>
                    <a:avLst/>
                    <a:gdLst>
                      <a:gd name="connsiteX0" fmla="*/ 892801 w 892801"/>
                      <a:gd name="connsiteY0" fmla="*/ 0 h 1794975"/>
                      <a:gd name="connsiteX1" fmla="*/ 892801 w 892801"/>
                      <a:gd name="connsiteY1" fmla="*/ 1434622 h 1794975"/>
                      <a:gd name="connsiteX2" fmla="*/ 845919 w 892801"/>
                      <a:gd name="connsiteY2" fmla="*/ 1533379 h 1794975"/>
                      <a:gd name="connsiteX3" fmla="*/ 440820 w 892801"/>
                      <a:gd name="connsiteY3" fmla="*/ 1794916 h 1794975"/>
                      <a:gd name="connsiteX4" fmla="*/ 379878 w 892801"/>
                      <a:gd name="connsiteY4" fmla="*/ 1791253 h 1794975"/>
                      <a:gd name="connsiteX5" fmla="*/ 763083 w 892801"/>
                      <a:gd name="connsiteY5" fmla="*/ 100140 h 1794975"/>
                      <a:gd name="connsiteX6" fmla="*/ 892801 w 892801"/>
                      <a:gd name="connsiteY6" fmla="*/ 0 h 1794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92801" h="1794975">
                        <a:moveTo>
                          <a:pt x="892801" y="0"/>
                        </a:moveTo>
                        <a:lnTo>
                          <a:pt x="892801" y="1434622"/>
                        </a:lnTo>
                        <a:lnTo>
                          <a:pt x="845919" y="1533379"/>
                        </a:lnTo>
                        <a:cubicBezTo>
                          <a:pt x="735106" y="1711682"/>
                          <a:pt x="584368" y="1792418"/>
                          <a:pt x="440820" y="1794916"/>
                        </a:cubicBezTo>
                        <a:cubicBezTo>
                          <a:pt x="420314" y="1795273"/>
                          <a:pt x="399954" y="1794033"/>
                          <a:pt x="379878" y="1791253"/>
                        </a:cubicBezTo>
                        <a:cubicBezTo>
                          <a:pt x="-41718" y="1732871"/>
                          <a:pt x="-338017" y="995203"/>
                          <a:pt x="763083" y="100140"/>
                        </a:cubicBezTo>
                        <a:lnTo>
                          <a:pt x="89280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9" name="Freeform: Shape 117">
                    <a:extLst>
                      <a:ext uri="{FF2B5EF4-FFF2-40B4-BE49-F238E27FC236}">
                        <a16:creationId xmlns:a16="http://schemas.microsoft.com/office/drawing/2014/main" id="{DEB9A344-C951-EEA7-CEDD-11F0006B3059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7772637" y="3516901"/>
                    <a:ext cx="893183" cy="1795123"/>
                  </a:xfrm>
                  <a:custGeom>
                    <a:avLst/>
                    <a:gdLst>
                      <a:gd name="connsiteX0" fmla="*/ 191 w 893183"/>
                      <a:gd name="connsiteY0" fmla="*/ 0 h 1795123"/>
                      <a:gd name="connsiteX1" fmla="*/ 130101 w 893183"/>
                      <a:gd name="connsiteY1" fmla="*/ 100288 h 1795123"/>
                      <a:gd name="connsiteX2" fmla="*/ 513306 w 893183"/>
                      <a:gd name="connsiteY2" fmla="*/ 1791401 h 1795123"/>
                      <a:gd name="connsiteX3" fmla="*/ 47265 w 893183"/>
                      <a:gd name="connsiteY3" fmla="*/ 1533527 h 1795123"/>
                      <a:gd name="connsiteX4" fmla="*/ 192 w 893183"/>
                      <a:gd name="connsiteY4" fmla="*/ 1434367 h 1795123"/>
                      <a:gd name="connsiteX5" fmla="*/ 192 w 893183"/>
                      <a:gd name="connsiteY5" fmla="*/ 1438981 h 1795123"/>
                      <a:gd name="connsiteX6" fmla="*/ 0 w 893183"/>
                      <a:gd name="connsiteY6" fmla="*/ 1439386 h 1795123"/>
                      <a:gd name="connsiteX7" fmla="*/ 0 w 893183"/>
                      <a:gd name="connsiteY7" fmla="*/ 4764 h 1795123"/>
                      <a:gd name="connsiteX8" fmla="*/ 191 w 893183"/>
                      <a:gd name="connsiteY8" fmla="*/ 4616 h 1795123"/>
                      <a:gd name="connsiteX9" fmla="*/ 191 w 893183"/>
                      <a:gd name="connsiteY9" fmla="*/ 0 h 17951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893183" h="1795123">
                        <a:moveTo>
                          <a:pt x="191" y="0"/>
                        </a:moveTo>
                        <a:lnTo>
                          <a:pt x="130101" y="100288"/>
                        </a:lnTo>
                        <a:cubicBezTo>
                          <a:pt x="1231201" y="995351"/>
                          <a:pt x="934902" y="1733019"/>
                          <a:pt x="513306" y="1791401"/>
                        </a:cubicBezTo>
                        <a:cubicBezTo>
                          <a:pt x="352699" y="1813642"/>
                          <a:pt x="173909" y="1737302"/>
                          <a:pt x="47265" y="1533527"/>
                        </a:cubicBezTo>
                        <a:lnTo>
                          <a:pt x="192" y="1434367"/>
                        </a:lnTo>
                        <a:lnTo>
                          <a:pt x="192" y="1438981"/>
                        </a:lnTo>
                        <a:lnTo>
                          <a:pt x="0" y="1439386"/>
                        </a:lnTo>
                        <a:lnTo>
                          <a:pt x="0" y="4764"/>
                        </a:lnTo>
                        <a:lnTo>
                          <a:pt x="191" y="4616"/>
                        </a:lnTo>
                        <a:lnTo>
                          <a:pt x="19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7E5A2BEE-0017-56AA-A161-97325E22713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5400000">
                <a:off x="10400269" y="1917604"/>
                <a:ext cx="633413" cy="1862138"/>
                <a:chOff x="5959193" y="333389"/>
                <a:chExt cx="633413" cy="1862138"/>
              </a:xfrm>
            </p:grpSpPr>
            <p:grpSp>
              <p:nvGrpSpPr>
                <p:cNvPr id="12" name="Group 11">
                  <a:extLst>
                    <a:ext uri="{FF2B5EF4-FFF2-40B4-BE49-F238E27FC236}">
                      <a16:creationId xmlns:a16="http://schemas.microsoft.com/office/drawing/2014/main" id="{F2906AFB-F142-CCE3-1225-D96320E803A9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ChangeAspect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5959192" y="333389"/>
                  <a:ext cx="633413" cy="1419225"/>
                  <a:chOff x="5959192" y="333389"/>
                  <a:chExt cx="633413" cy="1419225"/>
                </a:xfrm>
              </p:grpSpPr>
              <p:sp>
                <p:nvSpPr>
                  <p:cNvPr id="14" name="Freeform 68">
                    <a:extLst>
                      <a:ext uri="{FF2B5EF4-FFF2-40B4-BE49-F238E27FC236}">
                        <a16:creationId xmlns:a16="http://schemas.microsoft.com/office/drawing/2014/main" id="{0190AEE6-A40F-489A-BCFF-239BE1F1C9F7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959192" y="333389"/>
                    <a:ext cx="319088" cy="1419225"/>
                  </a:xfrm>
                  <a:custGeom>
                    <a:avLst/>
                    <a:gdLst>
                      <a:gd name="T0" fmla="*/ 0 w 67"/>
                      <a:gd name="T1" fmla="*/ 149 h 298"/>
                      <a:gd name="T2" fmla="*/ 67 w 67"/>
                      <a:gd name="T3" fmla="*/ 298 h 298"/>
                      <a:gd name="T4" fmla="*/ 67 w 67"/>
                      <a:gd name="T5" fmla="*/ 0 h 298"/>
                      <a:gd name="T6" fmla="*/ 0 w 67"/>
                      <a:gd name="T7" fmla="*/ 149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7" h="298">
                        <a:moveTo>
                          <a:pt x="0" y="149"/>
                        </a:moveTo>
                        <a:cubicBezTo>
                          <a:pt x="0" y="208"/>
                          <a:pt x="26" y="261"/>
                          <a:pt x="67" y="298"/>
                        </a:cubicBezTo>
                        <a:cubicBezTo>
                          <a:pt x="67" y="0"/>
                          <a:pt x="67" y="0"/>
                          <a:pt x="67" y="0"/>
                        </a:cubicBezTo>
                        <a:cubicBezTo>
                          <a:pt x="26" y="36"/>
                          <a:pt x="0" y="89"/>
                          <a:pt x="0" y="149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5" name="Freeform 69">
                    <a:extLst>
                      <a:ext uri="{FF2B5EF4-FFF2-40B4-BE49-F238E27FC236}">
                        <a16:creationId xmlns:a16="http://schemas.microsoft.com/office/drawing/2014/main" id="{40A8EBB4-6E26-5A52-78D9-B2C48CB7125E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6278280" y="333389"/>
                    <a:ext cx="314325" cy="1419225"/>
                  </a:xfrm>
                  <a:custGeom>
                    <a:avLst/>
                    <a:gdLst>
                      <a:gd name="T0" fmla="*/ 0 w 66"/>
                      <a:gd name="T1" fmla="*/ 0 h 298"/>
                      <a:gd name="T2" fmla="*/ 0 w 66"/>
                      <a:gd name="T3" fmla="*/ 298 h 298"/>
                      <a:gd name="T4" fmla="*/ 66 w 66"/>
                      <a:gd name="T5" fmla="*/ 149 h 298"/>
                      <a:gd name="T6" fmla="*/ 0 w 66"/>
                      <a:gd name="T7" fmla="*/ 0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6" h="298">
                        <a:moveTo>
                          <a:pt x="0" y="0"/>
                        </a:moveTo>
                        <a:cubicBezTo>
                          <a:pt x="0" y="298"/>
                          <a:pt x="0" y="298"/>
                          <a:pt x="0" y="298"/>
                        </a:cubicBezTo>
                        <a:cubicBezTo>
                          <a:pt x="41" y="261"/>
                          <a:pt x="66" y="208"/>
                          <a:pt x="66" y="149"/>
                        </a:cubicBezTo>
                        <a:cubicBezTo>
                          <a:pt x="66" y="89"/>
                          <a:pt x="41" y="36"/>
                          <a:pt x="0" y="0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sp>
              <p:nvSpPr>
                <p:cNvPr id="13" name="Line 70">
                  <a:extLst>
                    <a:ext uri="{FF2B5EF4-FFF2-40B4-BE49-F238E27FC236}">
                      <a16:creationId xmlns:a16="http://schemas.microsoft.com/office/drawing/2014/main" id="{C34A4D87-0628-3673-1195-2A7C3B50D894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278281" y="333389"/>
                  <a:ext cx="0" cy="1862138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</p:grp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C3B3D5AA-9117-2202-5527-3F96C9B9EC72}"/>
              </a:ext>
            </a:extLst>
          </p:cNvPr>
          <p:cNvCxnSpPr>
            <a:cxnSpLocks/>
          </p:cNvCxnSpPr>
          <p:nvPr userDrawn="1"/>
        </p:nvCxnSpPr>
        <p:spPr>
          <a:xfrm>
            <a:off x="3478911" y="5022408"/>
            <a:ext cx="54864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itle 1">
            <a:extLst>
              <a:ext uri="{FF2B5EF4-FFF2-40B4-BE49-F238E27FC236}">
                <a16:creationId xmlns:a16="http://schemas.microsoft.com/office/drawing/2014/main" id="{A4F08EBF-F0D1-CCB7-DDF6-D764A2A570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83279" y="2025536"/>
            <a:ext cx="8193023" cy="273107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>
              <a:defRPr lang="en-US" sz="4000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9" name="Subtitle 2">
            <a:extLst>
              <a:ext uri="{FF2B5EF4-FFF2-40B4-BE49-F238E27FC236}">
                <a16:creationId xmlns:a16="http://schemas.microsoft.com/office/drawing/2014/main" id="{B343A649-C74E-CCE7-1671-661F9E2328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74136" y="5288204"/>
            <a:ext cx="8193022" cy="883996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en-US" sz="1800" cap="all" spc="100" baseline="0" dirty="0"/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83280" y="6343955"/>
            <a:ext cx="2805405" cy="365125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21509" y="6343955"/>
            <a:ext cx="2875064" cy="365125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/>
              <a:t>20xx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47096" y="6343955"/>
            <a:ext cx="429207" cy="365125"/>
          </a:xfrm>
          <a:prstGeom prst="rect">
            <a:avLst/>
          </a:prstGeom>
        </p:spPr>
        <p:txBody>
          <a:bodyPr>
            <a:noAutofit/>
          </a:bodyPr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9015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CFC57C7-558E-E972-FC3D-33EA5AE152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0"/>
            <a:ext cx="12192001" cy="3124200"/>
          </a:xfrm>
          <a:prstGeom prst="rect">
            <a:avLst/>
          </a:prstGeom>
          <a:solidFill>
            <a:srgbClr val="FFFFFF">
              <a:alpha val="5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>
              <a:solidFill>
                <a:schemeClr val="bg1">
                  <a:alpha val="20000"/>
                </a:scheme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6" y="3862138"/>
            <a:ext cx="3044954" cy="2291441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Picture Placeholder 23">
            <a:extLst>
              <a:ext uri="{FF2B5EF4-FFF2-40B4-BE49-F238E27FC236}">
                <a16:creationId xmlns:a16="http://schemas.microsoft.com/office/drawing/2014/main" id="{129E37EC-D646-B8F8-28A4-78B2F3C0ED1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75842" y="272796"/>
            <a:ext cx="11640312" cy="2578608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122370" y="3862137"/>
            <a:ext cx="7460029" cy="2291442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en-US" sz="1400" dirty="0"/>
            </a:lvl1pPr>
            <a:lvl2pPr marL="228600" indent="0">
              <a:buNone/>
              <a:defRPr lang="en-US" sz="1400" dirty="0"/>
            </a:lvl2pPr>
            <a:lvl3pPr marL="457200" indent="0">
              <a:buNone/>
              <a:defRPr lang="en-US" sz="1400" dirty="0"/>
            </a:lvl3pPr>
            <a:lvl4pPr marL="685800" indent="0">
              <a:buNone/>
              <a:defRPr lang="en-US" sz="1400" dirty="0"/>
            </a:lvl4pPr>
            <a:lvl5pPr marL="914400" indent="0">
              <a:buNone/>
              <a:defRPr lang="en-US" sz="1400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2647" y="6343955"/>
            <a:ext cx="2202644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93298" y="6343955"/>
            <a:ext cx="2805405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47096" y="6343955"/>
            <a:ext cx="429207" cy="365125"/>
          </a:xfrm>
          <a:prstGeom prst="rect">
            <a:avLst/>
          </a:prstGeom>
        </p:spPr>
        <p:txBody>
          <a:bodyPr/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52905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98C59FCA-4A79-A2FA-6580-49E46A3E6E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3733800"/>
            <a:ext cx="12192001" cy="3127248"/>
          </a:xfrm>
          <a:prstGeom prst="rect">
            <a:avLst/>
          </a:prstGeom>
          <a:solidFill>
            <a:srgbClr val="FFFFFF">
              <a:alpha val="5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alpha val="20000"/>
                </a:schemeClr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8939F2A-119D-9DB2-839A-5279FDC03B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6" y="798095"/>
            <a:ext cx="3044954" cy="2291441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Content Placeholder 7">
            <a:extLst>
              <a:ext uri="{FF2B5EF4-FFF2-40B4-BE49-F238E27FC236}">
                <a16:creationId xmlns:a16="http://schemas.microsoft.com/office/drawing/2014/main" id="{2A6D404D-0656-13AC-E54B-1B2AF72DA21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122370" y="798094"/>
            <a:ext cx="7460029" cy="2291442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en-US" sz="1400" dirty="0"/>
            </a:lvl1pPr>
            <a:lvl2pPr marL="228600" indent="0">
              <a:buNone/>
              <a:defRPr lang="en-US" sz="1400" dirty="0"/>
            </a:lvl2pPr>
            <a:lvl3pPr marL="457200" indent="0">
              <a:buNone/>
              <a:defRPr lang="en-US" sz="1400" dirty="0"/>
            </a:lvl3pPr>
            <a:lvl4pPr marL="685800" indent="0">
              <a:buNone/>
              <a:defRPr lang="en-US" sz="1400" dirty="0"/>
            </a:lvl4pPr>
            <a:lvl5pPr marL="914400" indent="0">
              <a:buNone/>
              <a:defRPr lang="en-US" sz="1400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2" name="Date Placeholder 4">
            <a:extLst>
              <a:ext uri="{FF2B5EF4-FFF2-40B4-BE49-F238E27FC236}">
                <a16:creationId xmlns:a16="http://schemas.microsoft.com/office/drawing/2014/main" id="{8460894B-FE88-D983-F7F5-A84B72F3C4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2647" y="3295955"/>
            <a:ext cx="2202644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20xx</a:t>
            </a:r>
          </a:p>
        </p:txBody>
      </p:sp>
      <p:sp>
        <p:nvSpPr>
          <p:cNvPr id="34" name="Footer Placeholder 5">
            <a:extLst>
              <a:ext uri="{FF2B5EF4-FFF2-40B4-BE49-F238E27FC236}">
                <a16:creationId xmlns:a16="http://schemas.microsoft.com/office/drawing/2014/main" id="{64575FAD-3BCD-7A5B-92C1-37F78686E8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93298" y="3295955"/>
            <a:ext cx="2805405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35" name="Slide Number Placeholder 6">
            <a:extLst>
              <a:ext uri="{FF2B5EF4-FFF2-40B4-BE49-F238E27FC236}">
                <a16:creationId xmlns:a16="http://schemas.microsoft.com/office/drawing/2014/main" id="{7997EEDC-D1C0-066F-E485-FE93F79A4A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47096" y="3295955"/>
            <a:ext cx="429207" cy="365125"/>
          </a:xfrm>
          <a:prstGeom prst="rect">
            <a:avLst/>
          </a:prstGeom>
        </p:spPr>
        <p:txBody>
          <a:bodyPr/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AB21FF36-BD72-F91E-1B19-764F89FF709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75842" y="4008120"/>
            <a:ext cx="11640312" cy="2578608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773561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4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FB54C44A-A2E0-68DD-0C63-6448965DF7BB}"/>
              </a:ext>
            </a:extLst>
          </p:cNvPr>
          <p:cNvCxnSpPr>
            <a:cxnSpLocks/>
          </p:cNvCxnSpPr>
          <p:nvPr userDrawn="1"/>
        </p:nvCxnSpPr>
        <p:spPr>
          <a:xfrm>
            <a:off x="714375" y="1902653"/>
            <a:ext cx="54864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FCA5B575-5CE1-A472-F5EF-784B83927B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65848" y="2181821"/>
            <a:ext cx="4407408" cy="3967079"/>
          </a:xfrm>
          <a:prstGeom prst="rect">
            <a:avLst/>
          </a:prstGeom>
          <a:solidFill>
            <a:srgbClr val="FFFFFF">
              <a:alpha val="5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alpha val="20000"/>
                </a:schemeClr>
              </a:solidFill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467DFEA6-9362-A6DE-501A-DE01BA9E8E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7" y="709099"/>
            <a:ext cx="10963656" cy="891101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Content Placeholder 7">
            <a:extLst>
              <a:ext uri="{FF2B5EF4-FFF2-40B4-BE49-F238E27FC236}">
                <a16:creationId xmlns:a16="http://schemas.microsoft.com/office/drawing/2014/main" id="{A0577F22-3FDE-BBCC-550E-988B3C31CB15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2646" y="2205106"/>
            <a:ext cx="5940554" cy="3967079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23">
            <a:extLst>
              <a:ext uri="{FF2B5EF4-FFF2-40B4-BE49-F238E27FC236}">
                <a16:creationId xmlns:a16="http://schemas.microsoft.com/office/drawing/2014/main" id="{2AEC6A7B-DD19-0A7B-1268-1D51DDEF329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7440168" y="2478717"/>
            <a:ext cx="3858768" cy="3419856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7" name="Date Placeholder 4">
            <a:extLst>
              <a:ext uri="{FF2B5EF4-FFF2-40B4-BE49-F238E27FC236}">
                <a16:creationId xmlns:a16="http://schemas.microsoft.com/office/drawing/2014/main" id="{B9E95395-D89E-0043-F426-2BB8FB0FDAC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2647" y="6343955"/>
            <a:ext cx="2202644" cy="365125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/>
              <a:t>20xx</a:t>
            </a:r>
          </a:p>
        </p:txBody>
      </p:sp>
      <p:sp>
        <p:nvSpPr>
          <p:cNvPr id="11" name="Footer Placeholder 5">
            <a:extLst>
              <a:ext uri="{FF2B5EF4-FFF2-40B4-BE49-F238E27FC236}">
                <a16:creationId xmlns:a16="http://schemas.microsoft.com/office/drawing/2014/main" id="{A91BF2A0-1C9B-2FC0-B3D8-1FE0B28899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93298" y="6343955"/>
            <a:ext cx="2805405" cy="365125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13" name="Slide Number Placeholder 6">
            <a:extLst>
              <a:ext uri="{FF2B5EF4-FFF2-40B4-BE49-F238E27FC236}">
                <a16:creationId xmlns:a16="http://schemas.microsoft.com/office/drawing/2014/main" id="{DC39D989-0E8D-4F7C-51E7-FE5743D40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47096" y="6343955"/>
            <a:ext cx="429207" cy="365125"/>
          </a:xfrm>
          <a:prstGeom prst="rect">
            <a:avLst/>
          </a:prstGeom>
        </p:spPr>
        <p:txBody>
          <a:bodyPr>
            <a:noAutofit/>
          </a:bodyPr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7670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FCE1F90-615F-9F95-B9AB-58D4A69578F5}"/>
              </a:ext>
            </a:extLst>
          </p:cNvPr>
          <p:cNvCxnSpPr>
            <a:cxnSpLocks/>
          </p:cNvCxnSpPr>
          <p:nvPr userDrawn="1"/>
        </p:nvCxnSpPr>
        <p:spPr>
          <a:xfrm>
            <a:off x="714375" y="1902653"/>
            <a:ext cx="54864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1064172E-92BD-EBA7-48F4-D1248DC725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1024" y="2181821"/>
            <a:ext cx="6442232" cy="3967079"/>
          </a:xfrm>
          <a:prstGeom prst="rect">
            <a:avLst/>
          </a:prstGeom>
          <a:solidFill>
            <a:srgbClr val="FFFFFF">
              <a:alpha val="5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alpha val="20000"/>
                </a:schemeClr>
              </a:solidFill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0FDB523-462A-5591-99AE-C3C29FACD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7" y="709099"/>
            <a:ext cx="3912880" cy="891101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2647" y="2205106"/>
            <a:ext cx="3912880" cy="3967073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23">
            <a:extLst>
              <a:ext uri="{FF2B5EF4-FFF2-40B4-BE49-F238E27FC236}">
                <a16:creationId xmlns:a16="http://schemas.microsoft.com/office/drawing/2014/main" id="{43BD8E09-1E6C-A8B9-C809-7F1D27D0FD6A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403200" y="2478717"/>
            <a:ext cx="5897880" cy="3419856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20916D3-99FA-E971-607F-14E290E5885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12647" y="6343955"/>
            <a:ext cx="2642932" cy="365125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3CAD5B-18BB-E21E-3A4C-7BAACB8519A4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9686595" y="6343955"/>
            <a:ext cx="1449697" cy="365125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/>
              <a:t>20xx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BBDEAB8E-8806-A459-E320-4CA2B455BFD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136293" y="6343955"/>
            <a:ext cx="443060" cy="365125"/>
          </a:xfrm>
          <a:prstGeom prst="rect">
            <a:avLst/>
          </a:prstGeom>
        </p:spPr>
        <p:txBody>
          <a:bodyPr>
            <a:noAutofit/>
          </a:bodyPr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42923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CF6E978-0239-0091-232E-1AFEC0C5FF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4375" y="2181821"/>
            <a:ext cx="4304620" cy="3967079"/>
          </a:xfrm>
          <a:prstGeom prst="rect">
            <a:avLst/>
          </a:prstGeom>
          <a:solidFill>
            <a:srgbClr val="FFFFFF">
              <a:alpha val="5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alpha val="20000"/>
                </a:scheme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9D44447-F033-C9CE-67C6-019549965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7" y="709099"/>
            <a:ext cx="10963656" cy="891101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23">
            <a:extLst>
              <a:ext uri="{FF2B5EF4-FFF2-40B4-BE49-F238E27FC236}">
                <a16:creationId xmlns:a16="http://schemas.microsoft.com/office/drawing/2014/main" id="{2635C552-0ED9-A459-F18A-3CDED20E5BE3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87593" y="2455432"/>
            <a:ext cx="3758184" cy="3419856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12" name="Content Placeholder 7">
            <a:extLst>
              <a:ext uri="{FF2B5EF4-FFF2-40B4-BE49-F238E27FC236}">
                <a16:creationId xmlns:a16="http://schemas.microsoft.com/office/drawing/2014/main" id="{9488295D-6787-D840-9DD4-495F1F08610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635749" y="2205106"/>
            <a:ext cx="5940554" cy="3967079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Date Placeholder 4">
            <a:extLst>
              <a:ext uri="{FF2B5EF4-FFF2-40B4-BE49-F238E27FC236}">
                <a16:creationId xmlns:a16="http://schemas.microsoft.com/office/drawing/2014/main" id="{44C833D8-E0E9-C749-0443-2B06F6DE03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2647" y="6343955"/>
            <a:ext cx="2202644" cy="365125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/>
              <a:t>20xx</a:t>
            </a:r>
          </a:p>
        </p:txBody>
      </p:sp>
      <p:sp>
        <p:nvSpPr>
          <p:cNvPr id="15" name="Footer Placeholder 5">
            <a:extLst>
              <a:ext uri="{FF2B5EF4-FFF2-40B4-BE49-F238E27FC236}">
                <a16:creationId xmlns:a16="http://schemas.microsoft.com/office/drawing/2014/main" id="{ACAE9DFF-C773-D714-0C09-80240DE19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93298" y="6343955"/>
            <a:ext cx="2805405" cy="365125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339D6C62-B024-DF78-9414-D350E2822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47096" y="6343955"/>
            <a:ext cx="429207" cy="365125"/>
          </a:xfrm>
          <a:prstGeom prst="rect">
            <a:avLst/>
          </a:prstGeom>
        </p:spPr>
        <p:txBody>
          <a:bodyPr>
            <a:noAutofit/>
          </a:bodyPr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67981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E966A3D-9E5F-3C1B-B9EC-73F3340D5D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4375" y="2205106"/>
            <a:ext cx="4768976" cy="3943796"/>
          </a:xfrm>
          <a:prstGeom prst="rect">
            <a:avLst/>
          </a:prstGeom>
          <a:solidFill>
            <a:srgbClr val="FFFFFF">
              <a:alpha val="5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alpha val="20000"/>
                </a:scheme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02CF0E-9C51-830C-CEDE-80A5D47BD9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7" y="709099"/>
            <a:ext cx="3956305" cy="891101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64BAD4E0-57C4-108C-9E27-5EAD1A83324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86599" y="2480792"/>
            <a:ext cx="4224528" cy="3392424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3" name="Content Placeholder 7">
            <a:extLst>
              <a:ext uri="{FF2B5EF4-FFF2-40B4-BE49-F238E27FC236}">
                <a16:creationId xmlns:a16="http://schemas.microsoft.com/office/drawing/2014/main" id="{982AE6CE-D2D4-2329-86C0-F9C45831470E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95999" y="732155"/>
            <a:ext cx="5486401" cy="5405377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2647" y="6343955"/>
            <a:ext cx="2202644" cy="365125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/>
              <a:t>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93298" y="6343955"/>
            <a:ext cx="2805405" cy="365125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47096" y="6343955"/>
            <a:ext cx="429207" cy="365125"/>
          </a:xfrm>
          <a:prstGeom prst="rect">
            <a:avLst/>
          </a:prstGeom>
        </p:spPr>
        <p:txBody>
          <a:bodyPr>
            <a:noAutofit/>
          </a:bodyPr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2134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C5B3841-4258-5EBB-78B0-8DBB8BA824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4375" y="2205106"/>
            <a:ext cx="3854577" cy="3943796"/>
          </a:xfrm>
          <a:prstGeom prst="rect">
            <a:avLst/>
          </a:prstGeom>
          <a:solidFill>
            <a:srgbClr val="FFFFFF">
              <a:alpha val="5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alpha val="20000"/>
                </a:schemeClr>
              </a:solidFill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B6A14BD6-3E7F-C8A6-3ED2-DC935EEEE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7" y="709099"/>
            <a:ext cx="3956305" cy="891101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21767FCA-DB6F-605F-8C30-6399DF325E0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88695" y="2480792"/>
            <a:ext cx="3310128" cy="3392424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3F7B03F-5EDA-605B-1A2E-F48896E48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181600" y="709098"/>
            <a:ext cx="6394704" cy="5439805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2647" y="6343955"/>
            <a:ext cx="2202644" cy="365125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/>
              <a:t>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93298" y="6343955"/>
            <a:ext cx="2805405" cy="365125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47096" y="6343955"/>
            <a:ext cx="429207" cy="365125"/>
          </a:xfrm>
          <a:prstGeom prst="rect">
            <a:avLst/>
          </a:prstGeom>
        </p:spPr>
        <p:txBody>
          <a:bodyPr>
            <a:noAutofit/>
          </a:bodyPr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17797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63C60B43-3F02-3807-6E46-2B1B4C989A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4987925" y="49440"/>
            <a:ext cx="2216150" cy="1177924"/>
            <a:chOff x="4987925" y="2840038"/>
            <a:chExt cx="2216150" cy="1177924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F27A944-872A-E8C8-8FC2-88B5F89140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987925" y="2840038"/>
              <a:ext cx="2216150" cy="1177924"/>
            </a:xfrm>
            <a:prstGeom prst="rect">
              <a:avLst/>
            </a:prstGeom>
            <a:solidFill>
              <a:schemeClr val="bg2">
                <a:alpha val="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A70AFD51-4B4D-0743-F50D-5DA14EC339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5720702" y="2912637"/>
              <a:ext cx="1080000" cy="1080000"/>
              <a:chOff x="6879023" y="2912637"/>
              <a:chExt cx="1080000" cy="1080000"/>
            </a:xfrm>
          </p:grpSpPr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E0878CA7-F6BC-3D54-9B31-0D36C99C9C9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7260443" y="2912637"/>
                <a:ext cx="317159" cy="1080000"/>
                <a:chOff x="4799744" y="2905614"/>
                <a:chExt cx="317159" cy="1080000"/>
              </a:xfrm>
            </p:grpSpPr>
            <p:sp>
              <p:nvSpPr>
                <p:cNvPr id="17" name="Freeform 68">
                  <a:extLst>
                    <a:ext uri="{FF2B5EF4-FFF2-40B4-BE49-F238E27FC236}">
                      <a16:creationId xmlns:a16="http://schemas.microsoft.com/office/drawing/2014/main" id="{70D6BE5D-D14F-F86C-1B5D-DF11BCBBBF2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4799744" y="2905614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" name="Freeform 69">
                  <a:extLst>
                    <a:ext uri="{FF2B5EF4-FFF2-40B4-BE49-F238E27FC236}">
                      <a16:creationId xmlns:a16="http://schemas.microsoft.com/office/drawing/2014/main" id="{0B935B11-11F9-F9FC-984C-B97E8C740D69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4959516" y="2905614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" name="Line 70">
                  <a:extLst>
                    <a:ext uri="{FF2B5EF4-FFF2-40B4-BE49-F238E27FC236}">
                      <a16:creationId xmlns:a16="http://schemas.microsoft.com/office/drawing/2014/main" id="{BE8CD0AC-752A-36C8-B3D7-C2498B3605F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4959516" y="2905614"/>
                  <a:ext cx="0" cy="10800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61EB58C7-3472-9645-303A-C65C14123FC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18900000" flipH="1">
                <a:off x="6916369" y="2912637"/>
                <a:ext cx="317159" cy="1080000"/>
                <a:chOff x="4799744" y="2905614"/>
                <a:chExt cx="317159" cy="1080000"/>
              </a:xfrm>
            </p:grpSpPr>
            <p:sp>
              <p:nvSpPr>
                <p:cNvPr id="14" name="Freeform 68">
                  <a:extLst>
                    <a:ext uri="{FF2B5EF4-FFF2-40B4-BE49-F238E27FC236}">
                      <a16:creationId xmlns:a16="http://schemas.microsoft.com/office/drawing/2014/main" id="{A6A0616B-8873-18F1-6B0F-49D27CB1CF1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4799744" y="2905614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" name="Freeform 69">
                  <a:extLst>
                    <a:ext uri="{FF2B5EF4-FFF2-40B4-BE49-F238E27FC236}">
                      <a16:creationId xmlns:a16="http://schemas.microsoft.com/office/drawing/2014/main" id="{92415C0C-C484-F133-E62B-AF2C09A1A3D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4959516" y="2905614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" name="Line 70">
                  <a:extLst>
                    <a:ext uri="{FF2B5EF4-FFF2-40B4-BE49-F238E27FC236}">
                      <a16:creationId xmlns:a16="http://schemas.microsoft.com/office/drawing/2014/main" id="{9AC31EC2-05CF-F921-C115-C93D2D5D3CC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4959516" y="2905614"/>
                  <a:ext cx="0" cy="10800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DB1D249-E32E-CA54-2B0E-07373055B0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987925" y="5634038"/>
            <a:ext cx="2216150" cy="1177924"/>
            <a:chOff x="4987925" y="2840038"/>
            <a:chExt cx="2216150" cy="1177924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3151709B-660C-1490-E355-0D6EFA8B23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987925" y="2840038"/>
              <a:ext cx="2216150" cy="1177924"/>
            </a:xfrm>
            <a:prstGeom prst="rect">
              <a:avLst/>
            </a:prstGeom>
            <a:solidFill>
              <a:schemeClr val="bg2">
                <a:alpha val="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F9006C11-A305-CB26-F3C9-F793404FAF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5720702" y="2912637"/>
              <a:ext cx="1080000" cy="1080000"/>
              <a:chOff x="6879023" y="2912637"/>
              <a:chExt cx="1080000" cy="1080000"/>
            </a:xfrm>
          </p:grpSpPr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62141B28-A487-DAF4-07D7-398EEC73292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7260443" y="2912637"/>
                <a:ext cx="317159" cy="1080000"/>
                <a:chOff x="4799744" y="2905614"/>
                <a:chExt cx="317159" cy="1080000"/>
              </a:xfrm>
            </p:grpSpPr>
            <p:sp>
              <p:nvSpPr>
                <p:cNvPr id="28" name="Freeform 68">
                  <a:extLst>
                    <a:ext uri="{FF2B5EF4-FFF2-40B4-BE49-F238E27FC236}">
                      <a16:creationId xmlns:a16="http://schemas.microsoft.com/office/drawing/2014/main" id="{08544E82-7C10-6056-96F9-890D2031871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4799744" y="2905614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9" name="Freeform 69">
                  <a:extLst>
                    <a:ext uri="{FF2B5EF4-FFF2-40B4-BE49-F238E27FC236}">
                      <a16:creationId xmlns:a16="http://schemas.microsoft.com/office/drawing/2014/main" id="{5B3767EA-BEDF-6F5A-3F2A-63110758F790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4959516" y="2905614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0" name="Line 70">
                  <a:extLst>
                    <a:ext uri="{FF2B5EF4-FFF2-40B4-BE49-F238E27FC236}">
                      <a16:creationId xmlns:a16="http://schemas.microsoft.com/office/drawing/2014/main" id="{894D12DF-C2FB-ECB1-D126-DE70BD13893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4959516" y="2905614"/>
                  <a:ext cx="0" cy="10800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EB321FA9-CD00-E340-DF3A-DF2F6056D22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18900000" flipH="1">
                <a:off x="6916369" y="2912637"/>
                <a:ext cx="317159" cy="1080000"/>
                <a:chOff x="4799744" y="2905614"/>
                <a:chExt cx="317159" cy="1080000"/>
              </a:xfrm>
            </p:grpSpPr>
            <p:sp>
              <p:nvSpPr>
                <p:cNvPr id="25" name="Freeform 68">
                  <a:extLst>
                    <a:ext uri="{FF2B5EF4-FFF2-40B4-BE49-F238E27FC236}">
                      <a16:creationId xmlns:a16="http://schemas.microsoft.com/office/drawing/2014/main" id="{7F442571-8A8E-F056-8120-0A7166739E3A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4799744" y="2905614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6" name="Freeform 69">
                  <a:extLst>
                    <a:ext uri="{FF2B5EF4-FFF2-40B4-BE49-F238E27FC236}">
                      <a16:creationId xmlns:a16="http://schemas.microsoft.com/office/drawing/2014/main" id="{90B1B727-221D-4181-A364-D5B709E701A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4959516" y="2905614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7" name="Line 70">
                  <a:extLst>
                    <a:ext uri="{FF2B5EF4-FFF2-40B4-BE49-F238E27FC236}">
                      <a16:creationId xmlns:a16="http://schemas.microsoft.com/office/drawing/2014/main" id="{675BA8D2-1FF0-72E0-6BB5-84E882FF72B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4959516" y="2905614"/>
                  <a:ext cx="0" cy="10800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A180BF33-C99D-1A4A-5974-7053CE7E7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1" y="4893732"/>
            <a:ext cx="9144000" cy="822013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>
              <a:lnSpc>
                <a:spcPct val="110000"/>
              </a:lnSpc>
              <a:defRPr sz="1800" b="0" i="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63DD70A9-B50E-61D0-C634-34E20A3D422B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524001" y="1107047"/>
            <a:ext cx="9144000" cy="3660809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3000" b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Batang" panose="02030600000101010101" pitchFamily="18" charset="-127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591E5F-EDEF-7D02-30E6-B960B5E4590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2647" y="6343955"/>
            <a:ext cx="2202644" cy="36512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94E47C-0C77-0005-1755-14F7739DF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229600" y="6343955"/>
            <a:ext cx="2805405" cy="36512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0528A9-0729-B0FB-328C-3C96994AA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47096" y="6343955"/>
            <a:ext cx="429207" cy="36512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7730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 Lar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B46C6E13-5F92-0B54-E552-A8E8EA32109D}"/>
              </a:ext>
            </a:extLst>
          </p:cNvPr>
          <p:cNvGrpSpPr/>
          <p:nvPr/>
        </p:nvGrpSpPr>
        <p:grpSpPr>
          <a:xfrm flipH="1">
            <a:off x="8353425" y="531607"/>
            <a:ext cx="3838575" cy="6520778"/>
            <a:chOff x="192855" y="531607"/>
            <a:chExt cx="3838575" cy="6520778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581DD79D-1CEE-4719-00FE-4FD53EA315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2700000">
              <a:off x="883418" y="-158956"/>
              <a:ext cx="2457450" cy="3838575"/>
              <a:chOff x="587376" y="280988"/>
              <a:chExt cx="2457450" cy="3838575"/>
            </a:xfrm>
          </p:grpSpPr>
          <p:sp>
            <p:nvSpPr>
              <p:cNvPr id="32" name="Freeform 64">
                <a:extLst>
                  <a:ext uri="{FF2B5EF4-FFF2-40B4-BE49-F238E27FC236}">
                    <a16:creationId xmlns:a16="http://schemas.microsoft.com/office/drawing/2014/main" id="{63458FA5-D071-3A46-EB12-8B6C8D6396A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1443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" name="Freeform 81">
                <a:extLst>
                  <a:ext uri="{FF2B5EF4-FFF2-40B4-BE49-F238E27FC236}">
                    <a16:creationId xmlns:a16="http://schemas.microsoft.com/office/drawing/2014/main" id="{4DD1D754-B9F5-6269-D3E0-3703961659F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205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" name="Freeform 61">
                <a:extLst>
                  <a:ext uri="{FF2B5EF4-FFF2-40B4-BE49-F238E27FC236}">
                    <a16:creationId xmlns:a16="http://schemas.microsoft.com/office/drawing/2014/main" id="{F3A3D4E7-3A71-4AB8-FB08-8CEDD527A72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1443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" name="Freeform 34">
                <a:extLst>
                  <a:ext uri="{FF2B5EF4-FFF2-40B4-BE49-F238E27FC236}">
                    <a16:creationId xmlns:a16="http://schemas.microsoft.com/office/drawing/2014/main" id="{497067EC-F598-B7C7-88F4-2F57F6D874A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205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" name="Freeform 84">
                <a:extLst>
                  <a:ext uri="{FF2B5EF4-FFF2-40B4-BE49-F238E27FC236}">
                    <a16:creationId xmlns:a16="http://schemas.microsoft.com/office/drawing/2014/main" id="{1A115B41-BE53-1781-C3A0-8F7DBB6CF7F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967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" name="Freeform 87">
                <a:extLst>
                  <a:ext uri="{FF2B5EF4-FFF2-40B4-BE49-F238E27FC236}">
                    <a16:creationId xmlns:a16="http://schemas.microsoft.com/office/drawing/2014/main" id="{AD9F9AC4-59AA-3FED-EB58-ABCC8422A50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967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" name="Freeform 60">
                <a:extLst>
                  <a:ext uri="{FF2B5EF4-FFF2-40B4-BE49-F238E27FC236}">
                    <a16:creationId xmlns:a16="http://schemas.microsoft.com/office/drawing/2014/main" id="{5C39FA36-DD8A-A8AF-995B-FEB1B81928A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80988"/>
                <a:ext cx="319088" cy="1419225"/>
              </a:xfrm>
              <a:custGeom>
                <a:avLst/>
                <a:gdLst>
                  <a:gd name="T0" fmla="*/ 0 w 67"/>
                  <a:gd name="T1" fmla="*/ 0 h 298"/>
                  <a:gd name="T2" fmla="*/ 0 w 67"/>
                  <a:gd name="T3" fmla="*/ 298 h 298"/>
                  <a:gd name="T4" fmla="*/ 67 w 67"/>
                  <a:gd name="T5" fmla="*/ 149 h 298"/>
                  <a:gd name="T6" fmla="*/ 0 w 67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7" y="208"/>
                      <a:pt x="67" y="149"/>
                    </a:cubicBezTo>
                    <a:cubicBezTo>
                      <a:pt x="67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" name="Freeform 59">
                <a:extLst>
                  <a:ext uri="{FF2B5EF4-FFF2-40B4-BE49-F238E27FC236}">
                    <a16:creationId xmlns:a16="http://schemas.microsoft.com/office/drawing/2014/main" id="{0435A07F-ABFF-DBCD-9D6E-B060E788398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497013" y="280988"/>
                <a:ext cx="319088" cy="1419225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" name="Freeform 62">
                <a:extLst>
                  <a:ext uri="{FF2B5EF4-FFF2-40B4-BE49-F238E27FC236}">
                    <a16:creationId xmlns:a16="http://schemas.microsoft.com/office/drawing/2014/main" id="{F61ED471-E9B3-E6FF-4DA3-8663BAB6BBA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1390651"/>
                <a:ext cx="1228725" cy="761999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" name="Freeform 65">
                <a:extLst>
                  <a:ext uri="{FF2B5EF4-FFF2-40B4-BE49-F238E27FC236}">
                    <a16:creationId xmlns:a16="http://schemas.microsoft.com/office/drawing/2014/main" id="{66D48908-5C19-CE7C-FB3B-E55D124BE81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1362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0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" name="Freeform 79">
                <a:extLst>
                  <a:ext uri="{FF2B5EF4-FFF2-40B4-BE49-F238E27FC236}">
                    <a16:creationId xmlns:a16="http://schemas.microsoft.com/office/drawing/2014/main" id="{9EBA239B-B2C2-C1D7-42F7-BB50522E1C1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124075"/>
                <a:ext cx="1228725" cy="790575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" name="Freeform 82">
                <a:extLst>
                  <a:ext uri="{FF2B5EF4-FFF2-40B4-BE49-F238E27FC236}">
                    <a16:creationId xmlns:a16="http://schemas.microsoft.com/office/drawing/2014/main" id="{7311065F-4C49-B37C-B6F2-EF021666B0A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124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4" name="Freeform 85">
                <a:extLst>
                  <a:ext uri="{FF2B5EF4-FFF2-40B4-BE49-F238E27FC236}">
                    <a16:creationId xmlns:a16="http://schemas.microsoft.com/office/drawing/2014/main" id="{EADE6C0A-9B31-463A-DC31-450FBFB0EA8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886075"/>
                <a:ext cx="1228725" cy="790575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5" name="Freeform 44">
                <a:extLst>
                  <a:ext uri="{FF2B5EF4-FFF2-40B4-BE49-F238E27FC236}">
                    <a16:creationId xmlns:a16="http://schemas.microsoft.com/office/drawing/2014/main" id="{715F916F-BDD7-938C-7F9F-15FA32E2E2C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886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46" name="Group 45">
                <a:extLst>
                  <a:ext uri="{FF2B5EF4-FFF2-40B4-BE49-F238E27FC236}">
                    <a16:creationId xmlns:a16="http://schemas.microsoft.com/office/drawing/2014/main" id="{A17F0837-6401-508D-9D16-AC64526C93F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587376" y="280988"/>
                <a:ext cx="2457450" cy="3838575"/>
                <a:chOff x="587376" y="280988"/>
                <a:chExt cx="2457450" cy="3838575"/>
              </a:xfrm>
            </p:grpSpPr>
            <p:sp>
              <p:nvSpPr>
                <p:cNvPr id="47" name="Line 63">
                  <a:extLst>
                    <a:ext uri="{FF2B5EF4-FFF2-40B4-BE49-F238E27FC236}">
                      <a16:creationId xmlns:a16="http://schemas.microsoft.com/office/drawing/2014/main" id="{201E24E4-9DA0-20F2-7AE3-5DA927CDF4AE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1443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8" name="Line 66">
                  <a:extLst>
                    <a:ext uri="{FF2B5EF4-FFF2-40B4-BE49-F238E27FC236}">
                      <a16:creationId xmlns:a16="http://schemas.microsoft.com/office/drawing/2014/main" id="{F0D81B78-2590-5FE2-3E72-AED10BB9C81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1443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9" name="Line 67">
                  <a:extLst>
                    <a:ext uri="{FF2B5EF4-FFF2-40B4-BE49-F238E27FC236}">
                      <a16:creationId xmlns:a16="http://schemas.microsoft.com/office/drawing/2014/main" id="{1B0E3C51-648E-EED1-D8E4-5C1A83A7935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280988"/>
                  <a:ext cx="0" cy="3838575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50" name="Line 80">
                  <a:extLst>
                    <a:ext uri="{FF2B5EF4-FFF2-40B4-BE49-F238E27FC236}">
                      <a16:creationId xmlns:a16="http://schemas.microsoft.com/office/drawing/2014/main" id="{B63F0A42-E73B-9C27-C8AC-5862ECD9A91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205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51" name="Line 83">
                  <a:extLst>
                    <a:ext uri="{FF2B5EF4-FFF2-40B4-BE49-F238E27FC236}">
                      <a16:creationId xmlns:a16="http://schemas.microsoft.com/office/drawing/2014/main" id="{CFD7B0F1-6021-5D68-851A-183A3606E5C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2205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52" name="Line 86">
                  <a:extLst>
                    <a:ext uri="{FF2B5EF4-FFF2-40B4-BE49-F238E27FC236}">
                      <a16:creationId xmlns:a16="http://schemas.microsoft.com/office/drawing/2014/main" id="{E63766C1-D1F5-CD70-020F-548E1994760E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967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53" name="Line 89">
                  <a:extLst>
                    <a:ext uri="{FF2B5EF4-FFF2-40B4-BE49-F238E27FC236}">
                      <a16:creationId xmlns:a16="http://schemas.microsoft.com/office/drawing/2014/main" id="{9A7C8B71-FD3E-CF93-F909-DC78EB1BFE1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2967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2A83BBBA-0866-8DA7-4C6B-39E5341383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18900000" flipV="1">
              <a:off x="917093" y="3213810"/>
              <a:ext cx="2457450" cy="3838575"/>
              <a:chOff x="587376" y="280988"/>
              <a:chExt cx="2457450" cy="3838575"/>
            </a:xfrm>
          </p:grpSpPr>
          <p:sp>
            <p:nvSpPr>
              <p:cNvPr id="10" name="Freeform 64">
                <a:extLst>
                  <a:ext uri="{FF2B5EF4-FFF2-40B4-BE49-F238E27FC236}">
                    <a16:creationId xmlns:a16="http://schemas.microsoft.com/office/drawing/2014/main" id="{55F21049-C8CB-1413-A3F0-41A22AF2A75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1443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" name="Freeform 81">
                <a:extLst>
                  <a:ext uri="{FF2B5EF4-FFF2-40B4-BE49-F238E27FC236}">
                    <a16:creationId xmlns:a16="http://schemas.microsoft.com/office/drawing/2014/main" id="{173F64F1-9A9D-BC7E-B0A0-971F0F0F14B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205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" name="Freeform 61">
                <a:extLst>
                  <a:ext uri="{FF2B5EF4-FFF2-40B4-BE49-F238E27FC236}">
                    <a16:creationId xmlns:a16="http://schemas.microsoft.com/office/drawing/2014/main" id="{B25A2E7D-3D32-4BB9-A01F-1F77476D5EA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1443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" name="Freeform 78">
                <a:extLst>
                  <a:ext uri="{FF2B5EF4-FFF2-40B4-BE49-F238E27FC236}">
                    <a16:creationId xmlns:a16="http://schemas.microsoft.com/office/drawing/2014/main" id="{BD1373BC-8861-74A9-F90B-6D147FAB44F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205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" name="Freeform 84">
                <a:extLst>
                  <a:ext uri="{FF2B5EF4-FFF2-40B4-BE49-F238E27FC236}">
                    <a16:creationId xmlns:a16="http://schemas.microsoft.com/office/drawing/2014/main" id="{1D0F6C7E-8186-9BA9-C089-F165E186A2D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967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" name="Freeform 87">
                <a:extLst>
                  <a:ext uri="{FF2B5EF4-FFF2-40B4-BE49-F238E27FC236}">
                    <a16:creationId xmlns:a16="http://schemas.microsoft.com/office/drawing/2014/main" id="{359F8A83-D46B-F8FF-DC7C-3C04DCA8FFF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967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" name="Freeform 60">
                <a:extLst>
                  <a:ext uri="{FF2B5EF4-FFF2-40B4-BE49-F238E27FC236}">
                    <a16:creationId xmlns:a16="http://schemas.microsoft.com/office/drawing/2014/main" id="{BFC83E63-6FC3-C31E-98CE-21843812F03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80988"/>
                <a:ext cx="319088" cy="1419225"/>
              </a:xfrm>
              <a:custGeom>
                <a:avLst/>
                <a:gdLst>
                  <a:gd name="T0" fmla="*/ 0 w 67"/>
                  <a:gd name="T1" fmla="*/ 0 h 298"/>
                  <a:gd name="T2" fmla="*/ 0 w 67"/>
                  <a:gd name="T3" fmla="*/ 298 h 298"/>
                  <a:gd name="T4" fmla="*/ 67 w 67"/>
                  <a:gd name="T5" fmla="*/ 149 h 298"/>
                  <a:gd name="T6" fmla="*/ 0 w 67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7" y="208"/>
                      <a:pt x="67" y="149"/>
                    </a:cubicBezTo>
                    <a:cubicBezTo>
                      <a:pt x="67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" name="Freeform 59">
                <a:extLst>
                  <a:ext uri="{FF2B5EF4-FFF2-40B4-BE49-F238E27FC236}">
                    <a16:creationId xmlns:a16="http://schemas.microsoft.com/office/drawing/2014/main" id="{302ABA44-3B57-F469-6C04-F66BDA7AE5F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497013" y="280988"/>
                <a:ext cx="319088" cy="1419225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" name="Freeform 62">
                <a:extLst>
                  <a:ext uri="{FF2B5EF4-FFF2-40B4-BE49-F238E27FC236}">
                    <a16:creationId xmlns:a16="http://schemas.microsoft.com/office/drawing/2014/main" id="{7AEBB6FD-54FE-C7DA-9A26-50A06339E46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1390651"/>
                <a:ext cx="1228725" cy="761999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" name="Freeform 65">
                <a:extLst>
                  <a:ext uri="{FF2B5EF4-FFF2-40B4-BE49-F238E27FC236}">
                    <a16:creationId xmlns:a16="http://schemas.microsoft.com/office/drawing/2014/main" id="{5E33358E-58C6-D35A-1278-C81907C9979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1362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0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" name="Freeform 79">
                <a:extLst>
                  <a:ext uri="{FF2B5EF4-FFF2-40B4-BE49-F238E27FC236}">
                    <a16:creationId xmlns:a16="http://schemas.microsoft.com/office/drawing/2014/main" id="{03A5740E-D7E5-68C0-948E-9724E0ACF7A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124075"/>
                <a:ext cx="1228725" cy="790575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" name="Freeform 82">
                <a:extLst>
                  <a:ext uri="{FF2B5EF4-FFF2-40B4-BE49-F238E27FC236}">
                    <a16:creationId xmlns:a16="http://schemas.microsoft.com/office/drawing/2014/main" id="{8AB4DD54-E3B5-6D41-1243-6F2D21CD99B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124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" name="Freeform 85">
                <a:extLst>
                  <a:ext uri="{FF2B5EF4-FFF2-40B4-BE49-F238E27FC236}">
                    <a16:creationId xmlns:a16="http://schemas.microsoft.com/office/drawing/2014/main" id="{2A94B732-4A98-2F5C-F80B-6BBDB47064F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886075"/>
                <a:ext cx="1228725" cy="790575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" name="Freeform 88">
                <a:extLst>
                  <a:ext uri="{FF2B5EF4-FFF2-40B4-BE49-F238E27FC236}">
                    <a16:creationId xmlns:a16="http://schemas.microsoft.com/office/drawing/2014/main" id="{DF1D8441-3705-CC80-FE5F-2A09989AAF8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886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8F71A31A-59B3-9162-371C-C01A729D0C3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587376" y="280988"/>
                <a:ext cx="2457450" cy="3838575"/>
                <a:chOff x="587376" y="280988"/>
                <a:chExt cx="2457450" cy="3838575"/>
              </a:xfrm>
            </p:grpSpPr>
            <p:sp>
              <p:nvSpPr>
                <p:cNvPr id="25" name="Line 63">
                  <a:extLst>
                    <a:ext uri="{FF2B5EF4-FFF2-40B4-BE49-F238E27FC236}">
                      <a16:creationId xmlns:a16="http://schemas.microsoft.com/office/drawing/2014/main" id="{7CCBE56E-A31B-4C75-DC85-F53147C4D00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1443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6" name="Line 66">
                  <a:extLst>
                    <a:ext uri="{FF2B5EF4-FFF2-40B4-BE49-F238E27FC236}">
                      <a16:creationId xmlns:a16="http://schemas.microsoft.com/office/drawing/2014/main" id="{296ACE92-E4E8-3DA8-53B5-B4C1E3A8D229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1443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7" name="Line 67">
                  <a:extLst>
                    <a:ext uri="{FF2B5EF4-FFF2-40B4-BE49-F238E27FC236}">
                      <a16:creationId xmlns:a16="http://schemas.microsoft.com/office/drawing/2014/main" id="{7B0613D4-F0E5-89E7-9C18-8CFA239DF1C1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280988"/>
                  <a:ext cx="0" cy="3838575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8" name="Line 80">
                  <a:extLst>
                    <a:ext uri="{FF2B5EF4-FFF2-40B4-BE49-F238E27FC236}">
                      <a16:creationId xmlns:a16="http://schemas.microsoft.com/office/drawing/2014/main" id="{E622BCC5-94CF-3347-DA0D-7358D5BAEC51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205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9" name="Line 83">
                  <a:extLst>
                    <a:ext uri="{FF2B5EF4-FFF2-40B4-BE49-F238E27FC236}">
                      <a16:creationId xmlns:a16="http://schemas.microsoft.com/office/drawing/2014/main" id="{7A92BD29-9001-7192-3FC5-2BD68F7AF26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2205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0" name="Line 86">
                  <a:extLst>
                    <a:ext uri="{FF2B5EF4-FFF2-40B4-BE49-F238E27FC236}">
                      <a16:creationId xmlns:a16="http://schemas.microsoft.com/office/drawing/2014/main" id="{538F5771-4928-1E01-FE11-700BA531382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967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1" name="Line 89">
                  <a:extLst>
                    <a:ext uri="{FF2B5EF4-FFF2-40B4-BE49-F238E27FC236}">
                      <a16:creationId xmlns:a16="http://schemas.microsoft.com/office/drawing/2014/main" id="{7DCEABB5-FF34-2744-FB43-A0CE5EE8EB4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2967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54" name="Content Placeholder 53">
            <a:extLst>
              <a:ext uri="{FF2B5EF4-FFF2-40B4-BE49-F238E27FC236}">
                <a16:creationId xmlns:a16="http://schemas.microsoft.com/office/drawing/2014/main" id="{8FCCC77F-6C47-D9CF-D034-6C88D17987B1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95313" y="660400"/>
            <a:ext cx="7821612" cy="4119563"/>
          </a:xfrm>
        </p:spPr>
        <p:txBody>
          <a:bodyPr anchor="b"/>
          <a:lstStyle>
            <a:lvl1pPr>
              <a:defRPr sz="23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591E5F-EDEF-7D02-30E6-B960B5E4590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2647" y="6343955"/>
            <a:ext cx="220264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94E47C-0C77-0005-1755-14F7739DF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93298" y="6343955"/>
            <a:ext cx="2805405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0528A9-0729-B0FB-328C-3C96994AA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53518" y="6343955"/>
            <a:ext cx="42920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2" name="Title 61">
            <a:extLst>
              <a:ext uri="{FF2B5EF4-FFF2-40B4-BE49-F238E27FC236}">
                <a16:creationId xmlns:a16="http://schemas.microsoft.com/office/drawing/2014/main" id="{AB82C1FD-F89F-A137-0472-2D6FEB286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4900730"/>
            <a:ext cx="7786687" cy="1097839"/>
          </a:xfrm>
        </p:spPr>
        <p:txBody>
          <a:bodyPr anchor="t"/>
          <a:lstStyle>
            <a:lvl1pPr>
              <a:lnSpc>
                <a:spcPct val="10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5533234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777752CF-4BA1-3C90-9F5C-CDB8AA18E744}"/>
              </a:ext>
            </a:extLst>
          </p:cNvPr>
          <p:cNvGrpSpPr/>
          <p:nvPr/>
        </p:nvGrpSpPr>
        <p:grpSpPr>
          <a:xfrm rot="2700000">
            <a:off x="10522137" y="4483036"/>
            <a:ext cx="633413" cy="1862138"/>
            <a:chOff x="5959192" y="333389"/>
            <a:chExt cx="633413" cy="1862138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99E24818-6F19-BE8F-6603-A7DA9C66BC86}"/>
                </a:ext>
              </a:extLst>
            </p:cNvPr>
            <p:cNvGrpSpPr/>
            <p:nvPr/>
          </p:nvGrpSpPr>
          <p:grpSpPr>
            <a:xfrm>
              <a:off x="5959192" y="333389"/>
              <a:ext cx="633413" cy="1419225"/>
              <a:chOff x="5959192" y="333389"/>
              <a:chExt cx="633413" cy="1419225"/>
            </a:xfrm>
          </p:grpSpPr>
          <p:sp>
            <p:nvSpPr>
              <p:cNvPr id="10" name="Freeform 68">
                <a:extLst>
                  <a:ext uri="{FF2B5EF4-FFF2-40B4-BE49-F238E27FC236}">
                    <a16:creationId xmlns:a16="http://schemas.microsoft.com/office/drawing/2014/main" id="{8F057B91-4F38-726D-D0A5-CAFBB0F15B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59192" y="333389"/>
                <a:ext cx="319088" cy="1419225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" name="Freeform 69">
                <a:extLst>
                  <a:ext uri="{FF2B5EF4-FFF2-40B4-BE49-F238E27FC236}">
                    <a16:creationId xmlns:a16="http://schemas.microsoft.com/office/drawing/2014/main" id="{FF13D6C9-742D-8DE0-0722-3F9455E0A4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78280" y="333389"/>
                <a:ext cx="314325" cy="1419225"/>
              </a:xfrm>
              <a:custGeom>
                <a:avLst/>
                <a:gdLst>
                  <a:gd name="T0" fmla="*/ 0 w 66"/>
                  <a:gd name="T1" fmla="*/ 0 h 298"/>
                  <a:gd name="T2" fmla="*/ 0 w 66"/>
                  <a:gd name="T3" fmla="*/ 298 h 298"/>
                  <a:gd name="T4" fmla="*/ 66 w 66"/>
                  <a:gd name="T5" fmla="*/ 149 h 298"/>
                  <a:gd name="T6" fmla="*/ 0 w 66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6" y="208"/>
                      <a:pt x="66" y="149"/>
                    </a:cubicBezTo>
                    <a:cubicBezTo>
                      <a:pt x="66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9" name="Line 70">
              <a:extLst>
                <a:ext uri="{FF2B5EF4-FFF2-40B4-BE49-F238E27FC236}">
                  <a16:creationId xmlns:a16="http://schemas.microsoft.com/office/drawing/2014/main" id="{DD4B8E7C-D15D-34D3-2F19-CE7E119866E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278280" y="333389"/>
              <a:ext cx="0" cy="1862138"/>
            </a:xfrm>
            <a:prstGeom prst="line">
              <a:avLst/>
            </a:prstGeom>
            <a:noFill/>
            <a:ln w="12700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31A04BA-1034-8C2D-7B4F-FFE2FEEBF2C1}"/>
              </a:ext>
            </a:extLst>
          </p:cNvPr>
          <p:cNvGrpSpPr/>
          <p:nvPr/>
        </p:nvGrpSpPr>
        <p:grpSpPr>
          <a:xfrm>
            <a:off x="1079500" y="649304"/>
            <a:ext cx="698051" cy="1372591"/>
            <a:chOff x="1079500" y="649304"/>
            <a:chExt cx="698051" cy="1372591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D7573B03-A5C8-6F68-19F8-A605A3FFFA0A}"/>
                </a:ext>
              </a:extLst>
            </p:cNvPr>
            <p:cNvSpPr/>
            <p:nvPr/>
          </p:nvSpPr>
          <p:spPr>
            <a:xfrm>
              <a:off x="1437136" y="649304"/>
              <a:ext cx="340415" cy="340415"/>
            </a:xfrm>
            <a:prstGeom prst="ellipse">
              <a:avLst/>
            </a:pr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10000"/>
                  </a:srgbClr>
                </a:gs>
              </a:gsLst>
              <a:lin ang="270000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099CAF66-0082-3FFF-4237-037ECC53BBE7}"/>
                </a:ext>
              </a:extLst>
            </p:cNvPr>
            <p:cNvGrpSpPr/>
            <p:nvPr/>
          </p:nvGrpSpPr>
          <p:grpSpPr>
            <a:xfrm rot="10800000">
              <a:off x="1079500" y="952167"/>
              <a:ext cx="641184" cy="1069728"/>
              <a:chOff x="6484111" y="2967038"/>
              <a:chExt cx="641184" cy="1069728"/>
            </a:xfrm>
          </p:grpSpPr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EC8C6674-8594-E6D0-B843-E6B1BC872E42}"/>
                  </a:ext>
                </a:extLst>
              </p:cNvPr>
              <p:cNvGrpSpPr/>
              <p:nvPr/>
            </p:nvGrpSpPr>
            <p:grpSpPr>
              <a:xfrm>
                <a:off x="6808136" y="2967038"/>
                <a:ext cx="317159" cy="932400"/>
                <a:chOff x="6808136" y="2967038"/>
                <a:chExt cx="317159" cy="932400"/>
              </a:xfrm>
            </p:grpSpPr>
            <p:sp>
              <p:nvSpPr>
                <p:cNvPr id="20" name="Freeform 68">
                  <a:extLst>
                    <a:ext uri="{FF2B5EF4-FFF2-40B4-BE49-F238E27FC236}">
                      <a16:creationId xmlns:a16="http://schemas.microsoft.com/office/drawing/2014/main" id="{A4B74803-AB06-F0B5-CAF3-164628FA3D6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08136" y="2967038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" name="Freeform 69">
                  <a:extLst>
                    <a:ext uri="{FF2B5EF4-FFF2-40B4-BE49-F238E27FC236}">
                      <a16:creationId xmlns:a16="http://schemas.microsoft.com/office/drawing/2014/main" id="{472E58AB-3D73-FE3B-8E9C-C0905E195A9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967908" y="2967038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" name="Line 70">
                  <a:extLst>
                    <a:ext uri="{FF2B5EF4-FFF2-40B4-BE49-F238E27FC236}">
                      <a16:creationId xmlns:a16="http://schemas.microsoft.com/office/drawing/2014/main" id="{8F097B18-FA06-126F-3A35-26C99428075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6967908" y="2967038"/>
                  <a:ext cx="0" cy="9324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8BC258A3-BB98-9C50-05A6-F4E1338502D3}"/>
                  </a:ext>
                </a:extLst>
              </p:cNvPr>
              <p:cNvGrpSpPr/>
              <p:nvPr/>
            </p:nvGrpSpPr>
            <p:grpSpPr>
              <a:xfrm rot="18900000" flipH="1">
                <a:off x="6484111" y="3104366"/>
                <a:ext cx="317159" cy="932400"/>
                <a:chOff x="6808136" y="2967038"/>
                <a:chExt cx="317159" cy="932400"/>
              </a:xfrm>
            </p:grpSpPr>
            <p:sp>
              <p:nvSpPr>
                <p:cNvPr id="17" name="Freeform 68">
                  <a:extLst>
                    <a:ext uri="{FF2B5EF4-FFF2-40B4-BE49-F238E27FC236}">
                      <a16:creationId xmlns:a16="http://schemas.microsoft.com/office/drawing/2014/main" id="{276FDCAB-5D59-FEE2-A415-A5948BAEC4D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08136" y="2967038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" name="Freeform 69">
                  <a:extLst>
                    <a:ext uri="{FF2B5EF4-FFF2-40B4-BE49-F238E27FC236}">
                      <a16:creationId xmlns:a16="http://schemas.microsoft.com/office/drawing/2014/main" id="{E3DF5097-6886-8ADE-885A-24C0B21C7D4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967908" y="2967038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" name="Line 70">
                  <a:extLst>
                    <a:ext uri="{FF2B5EF4-FFF2-40B4-BE49-F238E27FC236}">
                      <a16:creationId xmlns:a16="http://schemas.microsoft.com/office/drawing/2014/main" id="{5D3400C4-73B6-95B3-1831-80DC32487EE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6967908" y="2967038"/>
                  <a:ext cx="0" cy="9324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25" name="Title 1">
            <a:extLst>
              <a:ext uri="{FF2B5EF4-FFF2-40B4-BE49-F238E27FC236}">
                <a16:creationId xmlns:a16="http://schemas.microsoft.com/office/drawing/2014/main" id="{D49EFEB0-E2EA-5928-A8E0-4E3586048C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8895" y="4893732"/>
            <a:ext cx="7774211" cy="1097280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>
              <a:lnSpc>
                <a:spcPct val="110000"/>
              </a:lnSpc>
              <a:defRPr sz="1800" b="0" i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6" name="Content Placeholder 6">
            <a:extLst>
              <a:ext uri="{FF2B5EF4-FFF2-40B4-BE49-F238E27FC236}">
                <a16:creationId xmlns:a16="http://schemas.microsoft.com/office/drawing/2014/main" id="{0152DD09-AB61-4F4C-9E1A-13373B0C0F6A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208895" y="685801"/>
            <a:ext cx="7774211" cy="4082056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3000" b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Batang" panose="02030600000101010101" pitchFamily="18" charset="-127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591E5F-EDEF-7D02-30E6-B960B5E4590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2647" y="6343955"/>
            <a:ext cx="2202644" cy="36512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94E47C-0C77-0005-1755-14F7739DF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93298" y="6343955"/>
            <a:ext cx="2805405" cy="36512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0528A9-0729-B0FB-328C-3C96994AA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47096" y="6343955"/>
            <a:ext cx="429207" cy="36512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644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" name="Group 90">
            <a:extLst>
              <a:ext uri="{FF2B5EF4-FFF2-40B4-BE49-F238E27FC236}">
                <a16:creationId xmlns:a16="http://schemas.microsoft.com/office/drawing/2014/main" id="{56BB11B9-372A-7694-DCC9-D2EAC0010299}"/>
              </a:ext>
            </a:extLst>
          </p:cNvPr>
          <p:cNvGrpSpPr/>
          <p:nvPr/>
        </p:nvGrpSpPr>
        <p:grpSpPr>
          <a:xfrm>
            <a:off x="192855" y="716800"/>
            <a:ext cx="11799379" cy="5583025"/>
            <a:chOff x="192855" y="716800"/>
            <a:chExt cx="11799379" cy="5583025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320A40BD-F8D2-F282-13BB-306A913BBB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flipH="1">
              <a:off x="8153659" y="716800"/>
              <a:ext cx="3838575" cy="5583025"/>
              <a:chOff x="199766" y="716800"/>
              <a:chExt cx="3838575" cy="5583025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F03A1BFD-4772-AE80-4F72-B32F57AA698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890329" y="26237"/>
                <a:ext cx="2457450" cy="3838575"/>
                <a:chOff x="587376" y="280988"/>
                <a:chExt cx="2457450" cy="3838575"/>
              </a:xfrm>
            </p:grpSpPr>
            <p:sp>
              <p:nvSpPr>
                <p:cNvPr id="27" name="Freeform 64">
                  <a:extLst>
                    <a:ext uri="{FF2B5EF4-FFF2-40B4-BE49-F238E27FC236}">
                      <a16:creationId xmlns:a16="http://schemas.microsoft.com/office/drawing/2014/main" id="{4CA44DE9-4715-DB9A-4407-27CA47BBA92F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1443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8" name="Freeform 81">
                  <a:extLst>
                    <a:ext uri="{FF2B5EF4-FFF2-40B4-BE49-F238E27FC236}">
                      <a16:creationId xmlns:a16="http://schemas.microsoft.com/office/drawing/2014/main" id="{8FB0B57F-F79C-DF29-D814-FB5BBB09353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205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9" name="Freeform 61">
                  <a:extLst>
                    <a:ext uri="{FF2B5EF4-FFF2-40B4-BE49-F238E27FC236}">
                      <a16:creationId xmlns:a16="http://schemas.microsoft.com/office/drawing/2014/main" id="{38C417AC-EEDA-7214-7EF9-55C3401E9D61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1443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0" name="Freeform 78">
                  <a:extLst>
                    <a:ext uri="{FF2B5EF4-FFF2-40B4-BE49-F238E27FC236}">
                      <a16:creationId xmlns:a16="http://schemas.microsoft.com/office/drawing/2014/main" id="{934A7662-27CB-6A3F-5A35-045E6D9AF74E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205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1" name="Freeform 84">
                  <a:extLst>
                    <a:ext uri="{FF2B5EF4-FFF2-40B4-BE49-F238E27FC236}">
                      <a16:creationId xmlns:a16="http://schemas.microsoft.com/office/drawing/2014/main" id="{1F246DC5-C736-70AF-B92E-10E5EF0076F1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967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2" name="Freeform 87">
                  <a:extLst>
                    <a:ext uri="{FF2B5EF4-FFF2-40B4-BE49-F238E27FC236}">
                      <a16:creationId xmlns:a16="http://schemas.microsoft.com/office/drawing/2014/main" id="{1D952251-4F18-A3F2-2F78-9CB936B2213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967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3" name="Freeform 60">
                  <a:extLst>
                    <a:ext uri="{FF2B5EF4-FFF2-40B4-BE49-F238E27FC236}">
                      <a16:creationId xmlns:a16="http://schemas.microsoft.com/office/drawing/2014/main" id="{FAB88E72-0832-91C9-B982-18783360C7F1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80988"/>
                  <a:ext cx="319088" cy="1419225"/>
                </a:xfrm>
                <a:custGeom>
                  <a:avLst/>
                  <a:gdLst>
                    <a:gd name="T0" fmla="*/ 0 w 67"/>
                    <a:gd name="T1" fmla="*/ 0 h 298"/>
                    <a:gd name="T2" fmla="*/ 0 w 67"/>
                    <a:gd name="T3" fmla="*/ 298 h 298"/>
                    <a:gd name="T4" fmla="*/ 67 w 67"/>
                    <a:gd name="T5" fmla="*/ 149 h 298"/>
                    <a:gd name="T6" fmla="*/ 0 w 67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7" y="208"/>
                        <a:pt x="67" y="149"/>
                      </a:cubicBezTo>
                      <a:cubicBezTo>
                        <a:pt x="67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4" name="Freeform 59">
                  <a:extLst>
                    <a:ext uri="{FF2B5EF4-FFF2-40B4-BE49-F238E27FC236}">
                      <a16:creationId xmlns:a16="http://schemas.microsoft.com/office/drawing/2014/main" id="{B3ECA1C8-AE6D-0714-75CB-92CA3919841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497013" y="280988"/>
                  <a:ext cx="319088" cy="1419225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5" name="Freeform 62">
                  <a:extLst>
                    <a:ext uri="{FF2B5EF4-FFF2-40B4-BE49-F238E27FC236}">
                      <a16:creationId xmlns:a16="http://schemas.microsoft.com/office/drawing/2014/main" id="{EA4A4AA4-385D-2FC5-911D-936CAF24790F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1390651"/>
                  <a:ext cx="1228725" cy="761999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6" name="Freeform 65">
                  <a:extLst>
                    <a:ext uri="{FF2B5EF4-FFF2-40B4-BE49-F238E27FC236}">
                      <a16:creationId xmlns:a16="http://schemas.microsoft.com/office/drawing/2014/main" id="{94161EB1-FFB5-E3AE-8F39-3D9DF55801E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1362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0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7" name="Freeform 79">
                  <a:extLst>
                    <a:ext uri="{FF2B5EF4-FFF2-40B4-BE49-F238E27FC236}">
                      <a16:creationId xmlns:a16="http://schemas.microsoft.com/office/drawing/2014/main" id="{CD385C1C-5C8C-6DD6-F6BC-D7A5E3A6CB9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8" name="Freeform 82">
                  <a:extLst>
                    <a:ext uri="{FF2B5EF4-FFF2-40B4-BE49-F238E27FC236}">
                      <a16:creationId xmlns:a16="http://schemas.microsoft.com/office/drawing/2014/main" id="{F7F8D284-2564-ADA8-CCFB-D40D283FB89A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9" name="Freeform 85">
                  <a:extLst>
                    <a:ext uri="{FF2B5EF4-FFF2-40B4-BE49-F238E27FC236}">
                      <a16:creationId xmlns:a16="http://schemas.microsoft.com/office/drawing/2014/main" id="{56FD208F-F6F2-58BD-18AC-C98726C1C1AE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0" name="Freeform 88">
                  <a:extLst>
                    <a:ext uri="{FF2B5EF4-FFF2-40B4-BE49-F238E27FC236}">
                      <a16:creationId xmlns:a16="http://schemas.microsoft.com/office/drawing/2014/main" id="{DD5DC7A2-CA18-B810-E6AE-D6BEB583E36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grpSp>
              <p:nvGrpSpPr>
                <p:cNvPr id="41" name="Group 40">
                  <a:extLst>
                    <a:ext uri="{FF2B5EF4-FFF2-40B4-BE49-F238E27FC236}">
                      <a16:creationId xmlns:a16="http://schemas.microsoft.com/office/drawing/2014/main" id="{4B1C5344-E309-9ED7-5AFE-D0058B17519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ChangeAspect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587376" y="280988"/>
                  <a:ext cx="2457450" cy="3838575"/>
                  <a:chOff x="587376" y="280988"/>
                  <a:chExt cx="2457450" cy="3838575"/>
                </a:xfrm>
              </p:grpSpPr>
              <p:sp>
                <p:nvSpPr>
                  <p:cNvPr id="42" name="Line 63">
                    <a:extLst>
                      <a:ext uri="{FF2B5EF4-FFF2-40B4-BE49-F238E27FC236}">
                        <a16:creationId xmlns:a16="http://schemas.microsoft.com/office/drawing/2014/main" id="{CCFD1A7E-FCAE-931E-44E7-0044CC2A9F85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3" name="Line 66">
                    <a:extLst>
                      <a:ext uri="{FF2B5EF4-FFF2-40B4-BE49-F238E27FC236}">
                        <a16:creationId xmlns:a16="http://schemas.microsoft.com/office/drawing/2014/main" id="{F702C9C8-F1B4-CD10-C93E-D30DD3889609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4" name="Line 67">
                    <a:extLst>
                      <a:ext uri="{FF2B5EF4-FFF2-40B4-BE49-F238E27FC236}">
                        <a16:creationId xmlns:a16="http://schemas.microsoft.com/office/drawing/2014/main" id="{ADB22918-AC26-BA11-A7D1-BC5DB0084F09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80988"/>
                    <a:ext cx="0" cy="3838575"/>
                  </a:xfrm>
                  <a:prstGeom prst="line">
                    <a:avLst/>
                  </a:prstGeom>
                  <a:noFill/>
                  <a:ln w="12700" cap="flat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5" name="Line 80">
                    <a:extLst>
                      <a:ext uri="{FF2B5EF4-FFF2-40B4-BE49-F238E27FC236}">
                        <a16:creationId xmlns:a16="http://schemas.microsoft.com/office/drawing/2014/main" id="{CF488AB0-F5C3-BD78-0C35-98CD3B426DDB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6" name="Line 83">
                    <a:extLst>
                      <a:ext uri="{FF2B5EF4-FFF2-40B4-BE49-F238E27FC236}">
                        <a16:creationId xmlns:a16="http://schemas.microsoft.com/office/drawing/2014/main" id="{740468E0-31D1-8F29-1253-3187F704EDE7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7" name="Line 86">
                    <a:extLst>
                      <a:ext uri="{FF2B5EF4-FFF2-40B4-BE49-F238E27FC236}">
                        <a16:creationId xmlns:a16="http://schemas.microsoft.com/office/drawing/2014/main" id="{DD94DEBD-9341-A102-EC18-FE31F1349AC6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8" name="Line 89">
                    <a:extLst>
                      <a:ext uri="{FF2B5EF4-FFF2-40B4-BE49-F238E27FC236}">
                        <a16:creationId xmlns:a16="http://schemas.microsoft.com/office/drawing/2014/main" id="{4F0B3B12-2EEC-DB76-CE9D-810C4DAB9D27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C0E7144E-F346-2CFE-E6AA-63D90C953F0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13500000">
                <a:off x="480743" y="3311698"/>
                <a:ext cx="1785984" cy="2211229"/>
                <a:chOff x="3125006" y="3171595"/>
                <a:chExt cx="1785984" cy="2211229"/>
              </a:xfrm>
            </p:grpSpPr>
            <p:grpSp>
              <p:nvGrpSpPr>
                <p:cNvPr id="19" name="Group 18">
                  <a:extLst>
                    <a:ext uri="{FF2B5EF4-FFF2-40B4-BE49-F238E27FC236}">
                      <a16:creationId xmlns:a16="http://schemas.microsoft.com/office/drawing/2014/main" id="{0D702975-A312-EBC1-E800-7AA06103476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ChangeAspect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3136819" y="3174345"/>
                  <a:ext cx="1760933" cy="2208479"/>
                  <a:chOff x="4749017" y="2998646"/>
                  <a:chExt cx="1760933" cy="2208479"/>
                </a:xfrm>
              </p:grpSpPr>
              <p:cxnSp>
                <p:nvCxnSpPr>
                  <p:cNvPr id="23" name="Straight Connector 22">
                    <a:extLst>
                      <a:ext uri="{FF2B5EF4-FFF2-40B4-BE49-F238E27FC236}">
                        <a16:creationId xmlns:a16="http://schemas.microsoft.com/office/drawing/2014/main" id="{B7F767C7-DFA4-5BBF-EF9D-E8D1E6B32B96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CxnSpPr>
                    <a:cxnSpLocks noChangeAspect="1"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 flipH="1">
                    <a:off x="5630197" y="2998646"/>
                    <a:ext cx="0" cy="2208479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4" name="Straight Connector 23">
                    <a:extLst>
                      <a:ext uri="{FF2B5EF4-FFF2-40B4-BE49-F238E27FC236}">
                        <a16:creationId xmlns:a16="http://schemas.microsoft.com/office/drawing/2014/main" id="{E955F9B2-A030-962F-1BAE-B58B61979B3F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CxnSpPr>
                    <a:cxnSpLocks noChangeAspect="1"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 rot="10800000" flipH="1">
                    <a:off x="4749017" y="4416771"/>
                    <a:ext cx="1760933" cy="0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5" name="Rectangle 30">
                    <a:extLst>
                      <a:ext uri="{FF2B5EF4-FFF2-40B4-BE49-F238E27FC236}">
                        <a16:creationId xmlns:a16="http://schemas.microsoft.com/office/drawing/2014/main" id="{8F780DAC-C41B-DA71-D2EC-DBB289BD0DDB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13500000">
                    <a:off x="5136242" y="3224252"/>
                    <a:ext cx="987915" cy="987915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" name="Rectangle 30">
                    <a:extLst>
                      <a:ext uri="{FF2B5EF4-FFF2-40B4-BE49-F238E27FC236}">
                        <a16:creationId xmlns:a16="http://schemas.microsoft.com/office/drawing/2014/main" id="{D545B700-275F-8699-1AB7-D5658B57FA66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13500000">
                    <a:off x="5327037" y="3070731"/>
                    <a:ext cx="606323" cy="606323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20" name="Group 19">
                  <a:extLst>
                    <a:ext uri="{FF2B5EF4-FFF2-40B4-BE49-F238E27FC236}">
                      <a16:creationId xmlns:a16="http://schemas.microsoft.com/office/drawing/2014/main" id="{A5C71E3A-AACB-7543-C066-E5E08A3D8684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ChangeAspect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3125006" y="3171595"/>
                  <a:ext cx="1785984" cy="1799739"/>
                  <a:chOff x="6879836" y="3516901"/>
                  <a:chExt cx="1785984" cy="1799739"/>
                </a:xfrm>
              </p:grpSpPr>
              <p:sp>
                <p:nvSpPr>
                  <p:cNvPr id="21" name="Freeform: Shape 31">
                    <a:extLst>
                      <a:ext uri="{FF2B5EF4-FFF2-40B4-BE49-F238E27FC236}">
                        <a16:creationId xmlns:a16="http://schemas.microsoft.com/office/drawing/2014/main" id="{3E792813-0120-511D-6470-1B18DEC4D289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6879836" y="3521665"/>
                    <a:ext cx="892801" cy="1794975"/>
                  </a:xfrm>
                  <a:custGeom>
                    <a:avLst/>
                    <a:gdLst>
                      <a:gd name="connsiteX0" fmla="*/ 892801 w 892801"/>
                      <a:gd name="connsiteY0" fmla="*/ 0 h 1794975"/>
                      <a:gd name="connsiteX1" fmla="*/ 892801 w 892801"/>
                      <a:gd name="connsiteY1" fmla="*/ 1434622 h 1794975"/>
                      <a:gd name="connsiteX2" fmla="*/ 845919 w 892801"/>
                      <a:gd name="connsiteY2" fmla="*/ 1533379 h 1794975"/>
                      <a:gd name="connsiteX3" fmla="*/ 440820 w 892801"/>
                      <a:gd name="connsiteY3" fmla="*/ 1794916 h 1794975"/>
                      <a:gd name="connsiteX4" fmla="*/ 379878 w 892801"/>
                      <a:gd name="connsiteY4" fmla="*/ 1791253 h 1794975"/>
                      <a:gd name="connsiteX5" fmla="*/ 763083 w 892801"/>
                      <a:gd name="connsiteY5" fmla="*/ 100140 h 1794975"/>
                      <a:gd name="connsiteX6" fmla="*/ 892801 w 892801"/>
                      <a:gd name="connsiteY6" fmla="*/ 0 h 1794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92801" h="1794975">
                        <a:moveTo>
                          <a:pt x="892801" y="0"/>
                        </a:moveTo>
                        <a:lnTo>
                          <a:pt x="892801" y="1434622"/>
                        </a:lnTo>
                        <a:lnTo>
                          <a:pt x="845919" y="1533379"/>
                        </a:lnTo>
                        <a:cubicBezTo>
                          <a:pt x="735106" y="1711682"/>
                          <a:pt x="584368" y="1792418"/>
                          <a:pt x="440820" y="1794916"/>
                        </a:cubicBezTo>
                        <a:cubicBezTo>
                          <a:pt x="420314" y="1795273"/>
                          <a:pt x="399954" y="1794033"/>
                          <a:pt x="379878" y="1791253"/>
                        </a:cubicBezTo>
                        <a:cubicBezTo>
                          <a:pt x="-41718" y="1732871"/>
                          <a:pt x="-338017" y="995203"/>
                          <a:pt x="763083" y="100140"/>
                        </a:cubicBezTo>
                        <a:lnTo>
                          <a:pt x="89280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2" name="Freeform: Shape 32">
                    <a:extLst>
                      <a:ext uri="{FF2B5EF4-FFF2-40B4-BE49-F238E27FC236}">
                        <a16:creationId xmlns:a16="http://schemas.microsoft.com/office/drawing/2014/main" id="{724092AC-2CBF-C282-3C4F-DD5773C69373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7772637" y="3516901"/>
                    <a:ext cx="893183" cy="1795123"/>
                  </a:xfrm>
                  <a:custGeom>
                    <a:avLst/>
                    <a:gdLst>
                      <a:gd name="connsiteX0" fmla="*/ 191 w 893183"/>
                      <a:gd name="connsiteY0" fmla="*/ 0 h 1795123"/>
                      <a:gd name="connsiteX1" fmla="*/ 130101 w 893183"/>
                      <a:gd name="connsiteY1" fmla="*/ 100288 h 1795123"/>
                      <a:gd name="connsiteX2" fmla="*/ 513306 w 893183"/>
                      <a:gd name="connsiteY2" fmla="*/ 1791401 h 1795123"/>
                      <a:gd name="connsiteX3" fmla="*/ 47265 w 893183"/>
                      <a:gd name="connsiteY3" fmla="*/ 1533527 h 1795123"/>
                      <a:gd name="connsiteX4" fmla="*/ 192 w 893183"/>
                      <a:gd name="connsiteY4" fmla="*/ 1434367 h 1795123"/>
                      <a:gd name="connsiteX5" fmla="*/ 192 w 893183"/>
                      <a:gd name="connsiteY5" fmla="*/ 1438981 h 1795123"/>
                      <a:gd name="connsiteX6" fmla="*/ 0 w 893183"/>
                      <a:gd name="connsiteY6" fmla="*/ 1439386 h 1795123"/>
                      <a:gd name="connsiteX7" fmla="*/ 0 w 893183"/>
                      <a:gd name="connsiteY7" fmla="*/ 4764 h 1795123"/>
                      <a:gd name="connsiteX8" fmla="*/ 191 w 893183"/>
                      <a:gd name="connsiteY8" fmla="*/ 4616 h 1795123"/>
                      <a:gd name="connsiteX9" fmla="*/ 191 w 893183"/>
                      <a:gd name="connsiteY9" fmla="*/ 0 h 17951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893183" h="1795123">
                        <a:moveTo>
                          <a:pt x="191" y="0"/>
                        </a:moveTo>
                        <a:lnTo>
                          <a:pt x="130101" y="100288"/>
                        </a:lnTo>
                        <a:cubicBezTo>
                          <a:pt x="1231201" y="995351"/>
                          <a:pt x="934902" y="1733019"/>
                          <a:pt x="513306" y="1791401"/>
                        </a:cubicBezTo>
                        <a:cubicBezTo>
                          <a:pt x="352699" y="1813642"/>
                          <a:pt x="173909" y="1737302"/>
                          <a:pt x="47265" y="1533527"/>
                        </a:cubicBezTo>
                        <a:lnTo>
                          <a:pt x="192" y="1434367"/>
                        </a:lnTo>
                        <a:lnTo>
                          <a:pt x="192" y="1438981"/>
                        </a:lnTo>
                        <a:lnTo>
                          <a:pt x="0" y="1439386"/>
                        </a:lnTo>
                        <a:lnTo>
                          <a:pt x="0" y="4764"/>
                        </a:lnTo>
                        <a:lnTo>
                          <a:pt x="191" y="4616"/>
                        </a:lnTo>
                        <a:lnTo>
                          <a:pt x="19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059F83C9-0A5D-BF1A-5168-EDFC1B23A18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10800000">
                <a:off x="555957" y="5230097"/>
                <a:ext cx="641183" cy="1069728"/>
                <a:chOff x="6484112" y="2967038"/>
                <a:chExt cx="641183" cy="1069728"/>
              </a:xfrm>
            </p:grpSpPr>
            <p:grpSp>
              <p:nvGrpSpPr>
                <p:cNvPr id="11" name="Group 10">
                  <a:extLst>
                    <a:ext uri="{FF2B5EF4-FFF2-40B4-BE49-F238E27FC236}">
                      <a16:creationId xmlns:a16="http://schemas.microsoft.com/office/drawing/2014/main" id="{ADDEE125-06A8-7FDB-CE6C-1C4571961F2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ChangeAspect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6808136" y="2967038"/>
                  <a:ext cx="317159" cy="932400"/>
                  <a:chOff x="6808136" y="2967038"/>
                  <a:chExt cx="317159" cy="932400"/>
                </a:xfrm>
              </p:grpSpPr>
              <p:sp>
                <p:nvSpPr>
                  <p:cNvPr id="16" name="Freeform 68">
                    <a:extLst>
                      <a:ext uri="{FF2B5EF4-FFF2-40B4-BE49-F238E27FC236}">
                        <a16:creationId xmlns:a16="http://schemas.microsoft.com/office/drawing/2014/main" id="{9655199D-C580-D300-4346-AFB84AE56604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6808136" y="2967038"/>
                    <a:ext cx="159772" cy="710627"/>
                  </a:xfrm>
                  <a:custGeom>
                    <a:avLst/>
                    <a:gdLst>
                      <a:gd name="T0" fmla="*/ 0 w 67"/>
                      <a:gd name="T1" fmla="*/ 149 h 298"/>
                      <a:gd name="T2" fmla="*/ 67 w 67"/>
                      <a:gd name="T3" fmla="*/ 298 h 298"/>
                      <a:gd name="T4" fmla="*/ 67 w 67"/>
                      <a:gd name="T5" fmla="*/ 0 h 298"/>
                      <a:gd name="T6" fmla="*/ 0 w 67"/>
                      <a:gd name="T7" fmla="*/ 149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7" h="298">
                        <a:moveTo>
                          <a:pt x="0" y="149"/>
                        </a:moveTo>
                        <a:cubicBezTo>
                          <a:pt x="0" y="208"/>
                          <a:pt x="26" y="261"/>
                          <a:pt x="67" y="298"/>
                        </a:cubicBezTo>
                        <a:cubicBezTo>
                          <a:pt x="67" y="0"/>
                          <a:pt x="67" y="0"/>
                          <a:pt x="67" y="0"/>
                        </a:cubicBezTo>
                        <a:cubicBezTo>
                          <a:pt x="26" y="36"/>
                          <a:pt x="0" y="89"/>
                          <a:pt x="0" y="149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7" name="Freeform 69">
                    <a:extLst>
                      <a:ext uri="{FF2B5EF4-FFF2-40B4-BE49-F238E27FC236}">
                        <a16:creationId xmlns:a16="http://schemas.microsoft.com/office/drawing/2014/main" id="{6A27841E-334C-CFAE-C202-1B07F8760C83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6967908" y="2967038"/>
                    <a:ext cx="157387" cy="710627"/>
                  </a:xfrm>
                  <a:custGeom>
                    <a:avLst/>
                    <a:gdLst>
                      <a:gd name="T0" fmla="*/ 0 w 66"/>
                      <a:gd name="T1" fmla="*/ 0 h 298"/>
                      <a:gd name="T2" fmla="*/ 0 w 66"/>
                      <a:gd name="T3" fmla="*/ 298 h 298"/>
                      <a:gd name="T4" fmla="*/ 66 w 66"/>
                      <a:gd name="T5" fmla="*/ 149 h 298"/>
                      <a:gd name="T6" fmla="*/ 0 w 66"/>
                      <a:gd name="T7" fmla="*/ 0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6" h="298">
                        <a:moveTo>
                          <a:pt x="0" y="0"/>
                        </a:moveTo>
                        <a:cubicBezTo>
                          <a:pt x="0" y="298"/>
                          <a:pt x="0" y="298"/>
                          <a:pt x="0" y="298"/>
                        </a:cubicBezTo>
                        <a:cubicBezTo>
                          <a:pt x="41" y="261"/>
                          <a:pt x="66" y="208"/>
                          <a:pt x="66" y="149"/>
                        </a:cubicBezTo>
                        <a:cubicBezTo>
                          <a:pt x="66" y="89"/>
                          <a:pt x="41" y="36"/>
                          <a:pt x="0" y="0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8" name="Line 70">
                    <a:extLst>
                      <a:ext uri="{FF2B5EF4-FFF2-40B4-BE49-F238E27FC236}">
                        <a16:creationId xmlns:a16="http://schemas.microsoft.com/office/drawing/2014/main" id="{D1069DBE-BE90-163C-58C9-42B7D6F5AF88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6967908" y="2967038"/>
                    <a:ext cx="0" cy="932400"/>
                  </a:xfrm>
                  <a:prstGeom prst="line">
                    <a:avLst/>
                  </a:prstGeom>
                  <a:noFill/>
                  <a:ln w="12700" cap="flat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2" name="Group 11">
                  <a:extLst>
                    <a:ext uri="{FF2B5EF4-FFF2-40B4-BE49-F238E27FC236}">
                      <a16:creationId xmlns:a16="http://schemas.microsoft.com/office/drawing/2014/main" id="{83204CF4-C1F6-5287-4B85-DAD482ABA50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ChangeAspect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 rot="18900000" flipH="1">
                  <a:off x="6484112" y="3104366"/>
                  <a:ext cx="317159" cy="932400"/>
                  <a:chOff x="6808136" y="2967038"/>
                  <a:chExt cx="317159" cy="932400"/>
                </a:xfrm>
              </p:grpSpPr>
              <p:sp>
                <p:nvSpPr>
                  <p:cNvPr id="13" name="Freeform 68">
                    <a:extLst>
                      <a:ext uri="{FF2B5EF4-FFF2-40B4-BE49-F238E27FC236}">
                        <a16:creationId xmlns:a16="http://schemas.microsoft.com/office/drawing/2014/main" id="{00FE9438-1AA6-9090-B2B2-FFF88A770B9C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6808136" y="2967038"/>
                    <a:ext cx="159772" cy="710627"/>
                  </a:xfrm>
                  <a:custGeom>
                    <a:avLst/>
                    <a:gdLst>
                      <a:gd name="T0" fmla="*/ 0 w 67"/>
                      <a:gd name="T1" fmla="*/ 149 h 298"/>
                      <a:gd name="T2" fmla="*/ 67 w 67"/>
                      <a:gd name="T3" fmla="*/ 298 h 298"/>
                      <a:gd name="T4" fmla="*/ 67 w 67"/>
                      <a:gd name="T5" fmla="*/ 0 h 298"/>
                      <a:gd name="T6" fmla="*/ 0 w 67"/>
                      <a:gd name="T7" fmla="*/ 149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7" h="298">
                        <a:moveTo>
                          <a:pt x="0" y="149"/>
                        </a:moveTo>
                        <a:cubicBezTo>
                          <a:pt x="0" y="208"/>
                          <a:pt x="26" y="261"/>
                          <a:pt x="67" y="298"/>
                        </a:cubicBezTo>
                        <a:cubicBezTo>
                          <a:pt x="67" y="0"/>
                          <a:pt x="67" y="0"/>
                          <a:pt x="67" y="0"/>
                        </a:cubicBezTo>
                        <a:cubicBezTo>
                          <a:pt x="26" y="36"/>
                          <a:pt x="0" y="89"/>
                          <a:pt x="0" y="149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4" name="Freeform 69">
                    <a:extLst>
                      <a:ext uri="{FF2B5EF4-FFF2-40B4-BE49-F238E27FC236}">
                        <a16:creationId xmlns:a16="http://schemas.microsoft.com/office/drawing/2014/main" id="{91110486-BF9A-B529-6328-7F21CC075BD8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6967908" y="2967038"/>
                    <a:ext cx="157387" cy="710627"/>
                  </a:xfrm>
                  <a:custGeom>
                    <a:avLst/>
                    <a:gdLst>
                      <a:gd name="T0" fmla="*/ 0 w 66"/>
                      <a:gd name="T1" fmla="*/ 0 h 298"/>
                      <a:gd name="T2" fmla="*/ 0 w 66"/>
                      <a:gd name="T3" fmla="*/ 298 h 298"/>
                      <a:gd name="T4" fmla="*/ 66 w 66"/>
                      <a:gd name="T5" fmla="*/ 149 h 298"/>
                      <a:gd name="T6" fmla="*/ 0 w 66"/>
                      <a:gd name="T7" fmla="*/ 0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6" h="298">
                        <a:moveTo>
                          <a:pt x="0" y="0"/>
                        </a:moveTo>
                        <a:cubicBezTo>
                          <a:pt x="0" y="298"/>
                          <a:pt x="0" y="298"/>
                          <a:pt x="0" y="298"/>
                        </a:cubicBezTo>
                        <a:cubicBezTo>
                          <a:pt x="41" y="261"/>
                          <a:pt x="66" y="208"/>
                          <a:pt x="66" y="149"/>
                        </a:cubicBezTo>
                        <a:cubicBezTo>
                          <a:pt x="66" y="89"/>
                          <a:pt x="41" y="36"/>
                          <a:pt x="0" y="0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5" name="Line 70">
                    <a:extLst>
                      <a:ext uri="{FF2B5EF4-FFF2-40B4-BE49-F238E27FC236}">
                        <a16:creationId xmlns:a16="http://schemas.microsoft.com/office/drawing/2014/main" id="{BF9E8B96-29B1-C539-4BBF-D8F345246FDA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6967908" y="2967038"/>
                    <a:ext cx="0" cy="932400"/>
                  </a:xfrm>
                  <a:prstGeom prst="line">
                    <a:avLst/>
                  </a:prstGeom>
                  <a:noFill/>
                  <a:ln w="12700" cap="flat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</p:grp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95BCF94E-9410-1CC3-0BA8-3976FBF4A0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192855" y="716800"/>
              <a:ext cx="3838575" cy="5583025"/>
              <a:chOff x="199766" y="716800"/>
              <a:chExt cx="3838575" cy="5583025"/>
            </a:xfrm>
          </p:grpSpPr>
          <p:grpSp>
            <p:nvGrpSpPr>
              <p:cNvPr id="50" name="Group 49">
                <a:extLst>
                  <a:ext uri="{FF2B5EF4-FFF2-40B4-BE49-F238E27FC236}">
                    <a16:creationId xmlns:a16="http://schemas.microsoft.com/office/drawing/2014/main" id="{FD1748FA-D9B5-D410-EF4A-55BF1D47966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890329" y="26237"/>
                <a:ext cx="2457450" cy="3838575"/>
                <a:chOff x="587376" y="280988"/>
                <a:chExt cx="2457450" cy="3838575"/>
              </a:xfrm>
            </p:grpSpPr>
            <p:sp>
              <p:nvSpPr>
                <p:cNvPr id="69" name="Freeform 64">
                  <a:extLst>
                    <a:ext uri="{FF2B5EF4-FFF2-40B4-BE49-F238E27FC236}">
                      <a16:creationId xmlns:a16="http://schemas.microsoft.com/office/drawing/2014/main" id="{EC93AB80-BDD2-72DD-3082-3D068684585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1443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0" name="Freeform 81">
                  <a:extLst>
                    <a:ext uri="{FF2B5EF4-FFF2-40B4-BE49-F238E27FC236}">
                      <a16:creationId xmlns:a16="http://schemas.microsoft.com/office/drawing/2014/main" id="{EEBA8184-8F2B-423A-9CEA-D80BF5377D7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205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1" name="Freeform 61">
                  <a:extLst>
                    <a:ext uri="{FF2B5EF4-FFF2-40B4-BE49-F238E27FC236}">
                      <a16:creationId xmlns:a16="http://schemas.microsoft.com/office/drawing/2014/main" id="{57CD8E89-1931-0D68-8186-15C3C12B892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1443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2" name="Freeform 78">
                  <a:extLst>
                    <a:ext uri="{FF2B5EF4-FFF2-40B4-BE49-F238E27FC236}">
                      <a16:creationId xmlns:a16="http://schemas.microsoft.com/office/drawing/2014/main" id="{45838F4A-36A1-D9B5-2FBC-DED01766E879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205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3" name="Freeform 84">
                  <a:extLst>
                    <a:ext uri="{FF2B5EF4-FFF2-40B4-BE49-F238E27FC236}">
                      <a16:creationId xmlns:a16="http://schemas.microsoft.com/office/drawing/2014/main" id="{9EB03CBB-7D35-F7F9-EFCA-64013052E21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967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4" name="Freeform 87">
                  <a:extLst>
                    <a:ext uri="{FF2B5EF4-FFF2-40B4-BE49-F238E27FC236}">
                      <a16:creationId xmlns:a16="http://schemas.microsoft.com/office/drawing/2014/main" id="{B1EA8790-B106-BB33-48DC-8312CF3B955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967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5" name="Freeform 60">
                  <a:extLst>
                    <a:ext uri="{FF2B5EF4-FFF2-40B4-BE49-F238E27FC236}">
                      <a16:creationId xmlns:a16="http://schemas.microsoft.com/office/drawing/2014/main" id="{5073EF68-F164-3422-9AA9-6919213FEFF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80988"/>
                  <a:ext cx="319088" cy="1419225"/>
                </a:xfrm>
                <a:custGeom>
                  <a:avLst/>
                  <a:gdLst>
                    <a:gd name="T0" fmla="*/ 0 w 67"/>
                    <a:gd name="T1" fmla="*/ 0 h 298"/>
                    <a:gd name="T2" fmla="*/ 0 w 67"/>
                    <a:gd name="T3" fmla="*/ 298 h 298"/>
                    <a:gd name="T4" fmla="*/ 67 w 67"/>
                    <a:gd name="T5" fmla="*/ 149 h 298"/>
                    <a:gd name="T6" fmla="*/ 0 w 67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7" y="208"/>
                        <a:pt x="67" y="149"/>
                      </a:cubicBezTo>
                      <a:cubicBezTo>
                        <a:pt x="67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6" name="Freeform 59">
                  <a:extLst>
                    <a:ext uri="{FF2B5EF4-FFF2-40B4-BE49-F238E27FC236}">
                      <a16:creationId xmlns:a16="http://schemas.microsoft.com/office/drawing/2014/main" id="{F37811F5-3EC5-40C9-633C-02E546E0AF8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497013" y="280988"/>
                  <a:ext cx="319088" cy="1419225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7" name="Freeform 62">
                  <a:extLst>
                    <a:ext uri="{FF2B5EF4-FFF2-40B4-BE49-F238E27FC236}">
                      <a16:creationId xmlns:a16="http://schemas.microsoft.com/office/drawing/2014/main" id="{FC54BE48-9456-0F2A-6D77-DAF0C339092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1390651"/>
                  <a:ext cx="1228725" cy="761999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8" name="Freeform 65">
                  <a:extLst>
                    <a:ext uri="{FF2B5EF4-FFF2-40B4-BE49-F238E27FC236}">
                      <a16:creationId xmlns:a16="http://schemas.microsoft.com/office/drawing/2014/main" id="{045A3A08-95BE-9A60-B1E6-408F268F603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1362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0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9" name="Freeform 79">
                  <a:extLst>
                    <a:ext uri="{FF2B5EF4-FFF2-40B4-BE49-F238E27FC236}">
                      <a16:creationId xmlns:a16="http://schemas.microsoft.com/office/drawing/2014/main" id="{273D807B-0C13-E019-C76E-053F8253953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0" name="Freeform 82">
                  <a:extLst>
                    <a:ext uri="{FF2B5EF4-FFF2-40B4-BE49-F238E27FC236}">
                      <a16:creationId xmlns:a16="http://schemas.microsoft.com/office/drawing/2014/main" id="{27C8BF0E-E071-3B44-0B21-2E8C08924700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1" name="Freeform 85">
                  <a:extLst>
                    <a:ext uri="{FF2B5EF4-FFF2-40B4-BE49-F238E27FC236}">
                      <a16:creationId xmlns:a16="http://schemas.microsoft.com/office/drawing/2014/main" id="{CEB31528-676E-9829-C8AB-A5B24C91F93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2" name="Freeform 88">
                  <a:extLst>
                    <a:ext uri="{FF2B5EF4-FFF2-40B4-BE49-F238E27FC236}">
                      <a16:creationId xmlns:a16="http://schemas.microsoft.com/office/drawing/2014/main" id="{CEE71D73-D61B-AFB9-14A9-57462C398A8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grpSp>
              <p:nvGrpSpPr>
                <p:cNvPr id="83" name="Group 82">
                  <a:extLst>
                    <a:ext uri="{FF2B5EF4-FFF2-40B4-BE49-F238E27FC236}">
                      <a16:creationId xmlns:a16="http://schemas.microsoft.com/office/drawing/2014/main" id="{716FA03C-E43A-EB9D-6B5E-9B5A55701B6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ChangeAspect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587376" y="280988"/>
                  <a:ext cx="2457450" cy="3838575"/>
                  <a:chOff x="587376" y="280988"/>
                  <a:chExt cx="2457450" cy="3838575"/>
                </a:xfrm>
              </p:grpSpPr>
              <p:sp>
                <p:nvSpPr>
                  <p:cNvPr id="84" name="Line 63">
                    <a:extLst>
                      <a:ext uri="{FF2B5EF4-FFF2-40B4-BE49-F238E27FC236}">
                        <a16:creationId xmlns:a16="http://schemas.microsoft.com/office/drawing/2014/main" id="{86BEB1B4-8B13-EC11-C48A-9C6E7A31FB83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5" name="Line 66">
                    <a:extLst>
                      <a:ext uri="{FF2B5EF4-FFF2-40B4-BE49-F238E27FC236}">
                        <a16:creationId xmlns:a16="http://schemas.microsoft.com/office/drawing/2014/main" id="{C9AF7F7E-AABE-3FF9-56AC-FA8EC4D09919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6" name="Line 67">
                    <a:extLst>
                      <a:ext uri="{FF2B5EF4-FFF2-40B4-BE49-F238E27FC236}">
                        <a16:creationId xmlns:a16="http://schemas.microsoft.com/office/drawing/2014/main" id="{CE7F9262-F1AF-97AE-8F2B-909B1821F4F5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80988"/>
                    <a:ext cx="0" cy="3838575"/>
                  </a:xfrm>
                  <a:prstGeom prst="line">
                    <a:avLst/>
                  </a:prstGeom>
                  <a:noFill/>
                  <a:ln w="12700" cap="flat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7" name="Line 80">
                    <a:extLst>
                      <a:ext uri="{FF2B5EF4-FFF2-40B4-BE49-F238E27FC236}">
                        <a16:creationId xmlns:a16="http://schemas.microsoft.com/office/drawing/2014/main" id="{0348AAF7-B764-CEC7-C9D8-1F8A830B3CEC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8" name="Line 83">
                    <a:extLst>
                      <a:ext uri="{FF2B5EF4-FFF2-40B4-BE49-F238E27FC236}">
                        <a16:creationId xmlns:a16="http://schemas.microsoft.com/office/drawing/2014/main" id="{C94002DB-71DF-D555-73AA-FB36950CFD41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9" name="Line 86">
                    <a:extLst>
                      <a:ext uri="{FF2B5EF4-FFF2-40B4-BE49-F238E27FC236}">
                        <a16:creationId xmlns:a16="http://schemas.microsoft.com/office/drawing/2014/main" id="{B057645C-FAE7-DAA0-7065-406885CA28C3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90" name="Line 89">
                    <a:extLst>
                      <a:ext uri="{FF2B5EF4-FFF2-40B4-BE49-F238E27FC236}">
                        <a16:creationId xmlns:a16="http://schemas.microsoft.com/office/drawing/2014/main" id="{A56A6525-832E-5D90-C98A-C6063F5AE495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421C0FE1-7D43-A6CB-B707-1E63308859D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13500000">
                <a:off x="480743" y="3311698"/>
                <a:ext cx="1785984" cy="2211229"/>
                <a:chOff x="3125006" y="3171595"/>
                <a:chExt cx="1785984" cy="2211229"/>
              </a:xfrm>
            </p:grpSpPr>
            <p:grpSp>
              <p:nvGrpSpPr>
                <p:cNvPr id="61" name="Group 60">
                  <a:extLst>
                    <a:ext uri="{FF2B5EF4-FFF2-40B4-BE49-F238E27FC236}">
                      <a16:creationId xmlns:a16="http://schemas.microsoft.com/office/drawing/2014/main" id="{CB3C26E9-857B-E9A7-7751-50AC8B93B67F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ChangeAspect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3136819" y="3174345"/>
                  <a:ext cx="1760933" cy="2208479"/>
                  <a:chOff x="4749017" y="2998646"/>
                  <a:chExt cx="1760933" cy="2208479"/>
                </a:xfrm>
              </p:grpSpPr>
              <p:cxnSp>
                <p:nvCxnSpPr>
                  <p:cNvPr id="65" name="Straight Connector 64">
                    <a:extLst>
                      <a:ext uri="{FF2B5EF4-FFF2-40B4-BE49-F238E27FC236}">
                        <a16:creationId xmlns:a16="http://schemas.microsoft.com/office/drawing/2014/main" id="{72BD28F9-469C-22AF-7C8F-758989829B11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CxnSpPr>
                    <a:cxnSpLocks noChangeAspect="1"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 flipH="1">
                    <a:off x="5630197" y="2998646"/>
                    <a:ext cx="0" cy="2208479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6" name="Straight Connector 65">
                    <a:extLst>
                      <a:ext uri="{FF2B5EF4-FFF2-40B4-BE49-F238E27FC236}">
                        <a16:creationId xmlns:a16="http://schemas.microsoft.com/office/drawing/2014/main" id="{461E3726-FE4D-39B5-5FDD-11AECB1B5173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CxnSpPr>
                    <a:cxnSpLocks noChangeAspect="1"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 rot="10800000" flipH="1">
                    <a:off x="4749017" y="4416771"/>
                    <a:ext cx="1760933" cy="0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67" name="Rectangle 30">
                    <a:extLst>
                      <a:ext uri="{FF2B5EF4-FFF2-40B4-BE49-F238E27FC236}">
                        <a16:creationId xmlns:a16="http://schemas.microsoft.com/office/drawing/2014/main" id="{55D3AD5E-F699-B39E-1ACD-31FE8B949606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13500000">
                    <a:off x="5136242" y="3224252"/>
                    <a:ext cx="987915" cy="987915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8" name="Rectangle 30">
                    <a:extLst>
                      <a:ext uri="{FF2B5EF4-FFF2-40B4-BE49-F238E27FC236}">
                        <a16:creationId xmlns:a16="http://schemas.microsoft.com/office/drawing/2014/main" id="{14A3AC03-73A8-179B-0255-F6595B030F42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13500000">
                    <a:off x="5327037" y="3070731"/>
                    <a:ext cx="606323" cy="606323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62" name="Group 61">
                  <a:extLst>
                    <a:ext uri="{FF2B5EF4-FFF2-40B4-BE49-F238E27FC236}">
                      <a16:creationId xmlns:a16="http://schemas.microsoft.com/office/drawing/2014/main" id="{5BC7721D-A36D-C25E-F2FF-B08899CD4620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ChangeAspect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3125006" y="3171595"/>
                  <a:ext cx="1785984" cy="1799739"/>
                  <a:chOff x="6879836" y="3516901"/>
                  <a:chExt cx="1785984" cy="1799739"/>
                </a:xfrm>
              </p:grpSpPr>
              <p:sp>
                <p:nvSpPr>
                  <p:cNvPr id="63" name="Freeform: Shape 73">
                    <a:extLst>
                      <a:ext uri="{FF2B5EF4-FFF2-40B4-BE49-F238E27FC236}">
                        <a16:creationId xmlns:a16="http://schemas.microsoft.com/office/drawing/2014/main" id="{24FE16C1-456C-BE45-0DC5-B0632951C4E4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6879836" y="3521665"/>
                    <a:ext cx="892801" cy="1794975"/>
                  </a:xfrm>
                  <a:custGeom>
                    <a:avLst/>
                    <a:gdLst>
                      <a:gd name="connsiteX0" fmla="*/ 892801 w 892801"/>
                      <a:gd name="connsiteY0" fmla="*/ 0 h 1794975"/>
                      <a:gd name="connsiteX1" fmla="*/ 892801 w 892801"/>
                      <a:gd name="connsiteY1" fmla="*/ 1434622 h 1794975"/>
                      <a:gd name="connsiteX2" fmla="*/ 845919 w 892801"/>
                      <a:gd name="connsiteY2" fmla="*/ 1533379 h 1794975"/>
                      <a:gd name="connsiteX3" fmla="*/ 440820 w 892801"/>
                      <a:gd name="connsiteY3" fmla="*/ 1794916 h 1794975"/>
                      <a:gd name="connsiteX4" fmla="*/ 379878 w 892801"/>
                      <a:gd name="connsiteY4" fmla="*/ 1791253 h 1794975"/>
                      <a:gd name="connsiteX5" fmla="*/ 763083 w 892801"/>
                      <a:gd name="connsiteY5" fmla="*/ 100140 h 1794975"/>
                      <a:gd name="connsiteX6" fmla="*/ 892801 w 892801"/>
                      <a:gd name="connsiteY6" fmla="*/ 0 h 1794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92801" h="1794975">
                        <a:moveTo>
                          <a:pt x="892801" y="0"/>
                        </a:moveTo>
                        <a:lnTo>
                          <a:pt x="892801" y="1434622"/>
                        </a:lnTo>
                        <a:lnTo>
                          <a:pt x="845919" y="1533379"/>
                        </a:lnTo>
                        <a:cubicBezTo>
                          <a:pt x="735106" y="1711682"/>
                          <a:pt x="584368" y="1792418"/>
                          <a:pt x="440820" y="1794916"/>
                        </a:cubicBezTo>
                        <a:cubicBezTo>
                          <a:pt x="420314" y="1795273"/>
                          <a:pt x="399954" y="1794033"/>
                          <a:pt x="379878" y="1791253"/>
                        </a:cubicBezTo>
                        <a:cubicBezTo>
                          <a:pt x="-41718" y="1732871"/>
                          <a:pt x="-338017" y="995203"/>
                          <a:pt x="763083" y="100140"/>
                        </a:cubicBezTo>
                        <a:lnTo>
                          <a:pt x="89280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64" name="Freeform: Shape 74">
                    <a:extLst>
                      <a:ext uri="{FF2B5EF4-FFF2-40B4-BE49-F238E27FC236}">
                        <a16:creationId xmlns:a16="http://schemas.microsoft.com/office/drawing/2014/main" id="{E3694B78-817C-725C-E3FA-0EBB270DAA20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7772637" y="3516901"/>
                    <a:ext cx="893183" cy="1795123"/>
                  </a:xfrm>
                  <a:custGeom>
                    <a:avLst/>
                    <a:gdLst>
                      <a:gd name="connsiteX0" fmla="*/ 191 w 893183"/>
                      <a:gd name="connsiteY0" fmla="*/ 0 h 1795123"/>
                      <a:gd name="connsiteX1" fmla="*/ 130101 w 893183"/>
                      <a:gd name="connsiteY1" fmla="*/ 100288 h 1795123"/>
                      <a:gd name="connsiteX2" fmla="*/ 513306 w 893183"/>
                      <a:gd name="connsiteY2" fmla="*/ 1791401 h 1795123"/>
                      <a:gd name="connsiteX3" fmla="*/ 47265 w 893183"/>
                      <a:gd name="connsiteY3" fmla="*/ 1533527 h 1795123"/>
                      <a:gd name="connsiteX4" fmla="*/ 192 w 893183"/>
                      <a:gd name="connsiteY4" fmla="*/ 1434367 h 1795123"/>
                      <a:gd name="connsiteX5" fmla="*/ 192 w 893183"/>
                      <a:gd name="connsiteY5" fmla="*/ 1438981 h 1795123"/>
                      <a:gd name="connsiteX6" fmla="*/ 0 w 893183"/>
                      <a:gd name="connsiteY6" fmla="*/ 1439386 h 1795123"/>
                      <a:gd name="connsiteX7" fmla="*/ 0 w 893183"/>
                      <a:gd name="connsiteY7" fmla="*/ 4764 h 1795123"/>
                      <a:gd name="connsiteX8" fmla="*/ 191 w 893183"/>
                      <a:gd name="connsiteY8" fmla="*/ 4616 h 1795123"/>
                      <a:gd name="connsiteX9" fmla="*/ 191 w 893183"/>
                      <a:gd name="connsiteY9" fmla="*/ 0 h 17951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893183" h="1795123">
                        <a:moveTo>
                          <a:pt x="191" y="0"/>
                        </a:moveTo>
                        <a:lnTo>
                          <a:pt x="130101" y="100288"/>
                        </a:lnTo>
                        <a:cubicBezTo>
                          <a:pt x="1231201" y="995351"/>
                          <a:pt x="934902" y="1733019"/>
                          <a:pt x="513306" y="1791401"/>
                        </a:cubicBezTo>
                        <a:cubicBezTo>
                          <a:pt x="352699" y="1813642"/>
                          <a:pt x="173909" y="1737302"/>
                          <a:pt x="47265" y="1533527"/>
                        </a:cubicBezTo>
                        <a:lnTo>
                          <a:pt x="192" y="1434367"/>
                        </a:lnTo>
                        <a:lnTo>
                          <a:pt x="192" y="1438981"/>
                        </a:lnTo>
                        <a:lnTo>
                          <a:pt x="0" y="1439386"/>
                        </a:lnTo>
                        <a:lnTo>
                          <a:pt x="0" y="4764"/>
                        </a:lnTo>
                        <a:lnTo>
                          <a:pt x="191" y="4616"/>
                        </a:lnTo>
                        <a:lnTo>
                          <a:pt x="19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grpSp>
            <p:nvGrpSpPr>
              <p:cNvPr id="52" name="Group 51">
                <a:extLst>
                  <a:ext uri="{FF2B5EF4-FFF2-40B4-BE49-F238E27FC236}">
                    <a16:creationId xmlns:a16="http://schemas.microsoft.com/office/drawing/2014/main" id="{D28E1246-F52C-0640-95BD-015F886124B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10800000">
                <a:off x="555957" y="5230097"/>
                <a:ext cx="641183" cy="1069728"/>
                <a:chOff x="6484112" y="2967038"/>
                <a:chExt cx="641183" cy="1069728"/>
              </a:xfrm>
            </p:grpSpPr>
            <p:grpSp>
              <p:nvGrpSpPr>
                <p:cNvPr id="53" name="Group 52">
                  <a:extLst>
                    <a:ext uri="{FF2B5EF4-FFF2-40B4-BE49-F238E27FC236}">
                      <a16:creationId xmlns:a16="http://schemas.microsoft.com/office/drawing/2014/main" id="{654CE322-1ED4-48F8-A09B-F4D21B1524B9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ChangeAspect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6808136" y="2967038"/>
                  <a:ext cx="317159" cy="932400"/>
                  <a:chOff x="6808136" y="2967038"/>
                  <a:chExt cx="317159" cy="932400"/>
                </a:xfrm>
              </p:grpSpPr>
              <p:sp>
                <p:nvSpPr>
                  <p:cNvPr id="58" name="Freeform 57">
                    <a:extLst>
                      <a:ext uri="{FF2B5EF4-FFF2-40B4-BE49-F238E27FC236}">
                        <a16:creationId xmlns:a16="http://schemas.microsoft.com/office/drawing/2014/main" id="{8B84CF30-E3E9-C0A1-D1EF-BCE3C73EE1E2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6808136" y="2967038"/>
                    <a:ext cx="159772" cy="710627"/>
                  </a:xfrm>
                  <a:custGeom>
                    <a:avLst/>
                    <a:gdLst>
                      <a:gd name="T0" fmla="*/ 0 w 67"/>
                      <a:gd name="T1" fmla="*/ 149 h 298"/>
                      <a:gd name="T2" fmla="*/ 67 w 67"/>
                      <a:gd name="T3" fmla="*/ 298 h 298"/>
                      <a:gd name="T4" fmla="*/ 67 w 67"/>
                      <a:gd name="T5" fmla="*/ 0 h 298"/>
                      <a:gd name="T6" fmla="*/ 0 w 67"/>
                      <a:gd name="T7" fmla="*/ 149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7" h="298">
                        <a:moveTo>
                          <a:pt x="0" y="149"/>
                        </a:moveTo>
                        <a:cubicBezTo>
                          <a:pt x="0" y="208"/>
                          <a:pt x="26" y="261"/>
                          <a:pt x="67" y="298"/>
                        </a:cubicBezTo>
                        <a:cubicBezTo>
                          <a:pt x="67" y="0"/>
                          <a:pt x="67" y="0"/>
                          <a:pt x="67" y="0"/>
                        </a:cubicBezTo>
                        <a:cubicBezTo>
                          <a:pt x="26" y="36"/>
                          <a:pt x="0" y="89"/>
                          <a:pt x="0" y="149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9" name="Freeform 58">
                    <a:extLst>
                      <a:ext uri="{FF2B5EF4-FFF2-40B4-BE49-F238E27FC236}">
                        <a16:creationId xmlns:a16="http://schemas.microsoft.com/office/drawing/2014/main" id="{53D1F963-F022-6FD5-F242-4EBFF537CC8A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6967908" y="2967038"/>
                    <a:ext cx="157387" cy="710627"/>
                  </a:xfrm>
                  <a:custGeom>
                    <a:avLst/>
                    <a:gdLst>
                      <a:gd name="T0" fmla="*/ 0 w 66"/>
                      <a:gd name="T1" fmla="*/ 0 h 298"/>
                      <a:gd name="T2" fmla="*/ 0 w 66"/>
                      <a:gd name="T3" fmla="*/ 298 h 298"/>
                      <a:gd name="T4" fmla="*/ 66 w 66"/>
                      <a:gd name="T5" fmla="*/ 149 h 298"/>
                      <a:gd name="T6" fmla="*/ 0 w 66"/>
                      <a:gd name="T7" fmla="*/ 0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6" h="298">
                        <a:moveTo>
                          <a:pt x="0" y="0"/>
                        </a:moveTo>
                        <a:cubicBezTo>
                          <a:pt x="0" y="298"/>
                          <a:pt x="0" y="298"/>
                          <a:pt x="0" y="298"/>
                        </a:cubicBezTo>
                        <a:cubicBezTo>
                          <a:pt x="41" y="261"/>
                          <a:pt x="66" y="208"/>
                          <a:pt x="66" y="149"/>
                        </a:cubicBezTo>
                        <a:cubicBezTo>
                          <a:pt x="66" y="89"/>
                          <a:pt x="41" y="36"/>
                          <a:pt x="0" y="0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0" name="Line 70">
                    <a:extLst>
                      <a:ext uri="{FF2B5EF4-FFF2-40B4-BE49-F238E27FC236}">
                        <a16:creationId xmlns:a16="http://schemas.microsoft.com/office/drawing/2014/main" id="{CF67ABB8-6B94-86EA-239A-03986A969082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6967908" y="2967038"/>
                    <a:ext cx="0" cy="932400"/>
                  </a:xfrm>
                  <a:prstGeom prst="line">
                    <a:avLst/>
                  </a:prstGeom>
                  <a:noFill/>
                  <a:ln w="12700" cap="flat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54" name="Group 53">
                  <a:extLst>
                    <a:ext uri="{FF2B5EF4-FFF2-40B4-BE49-F238E27FC236}">
                      <a16:creationId xmlns:a16="http://schemas.microsoft.com/office/drawing/2014/main" id="{1A7A8F26-FCAA-BA92-E5E8-4CC86F715F6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ChangeAspect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 rot="18900000" flipH="1">
                  <a:off x="6484112" y="3104366"/>
                  <a:ext cx="317159" cy="932400"/>
                  <a:chOff x="6808136" y="2967038"/>
                  <a:chExt cx="317159" cy="932400"/>
                </a:xfrm>
              </p:grpSpPr>
              <p:sp>
                <p:nvSpPr>
                  <p:cNvPr id="55" name="Freeform 68">
                    <a:extLst>
                      <a:ext uri="{FF2B5EF4-FFF2-40B4-BE49-F238E27FC236}">
                        <a16:creationId xmlns:a16="http://schemas.microsoft.com/office/drawing/2014/main" id="{0F8531EE-3F08-B345-5629-D105362C1EE0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6808136" y="2967038"/>
                    <a:ext cx="159772" cy="710627"/>
                  </a:xfrm>
                  <a:custGeom>
                    <a:avLst/>
                    <a:gdLst>
                      <a:gd name="T0" fmla="*/ 0 w 67"/>
                      <a:gd name="T1" fmla="*/ 149 h 298"/>
                      <a:gd name="T2" fmla="*/ 67 w 67"/>
                      <a:gd name="T3" fmla="*/ 298 h 298"/>
                      <a:gd name="T4" fmla="*/ 67 w 67"/>
                      <a:gd name="T5" fmla="*/ 0 h 298"/>
                      <a:gd name="T6" fmla="*/ 0 w 67"/>
                      <a:gd name="T7" fmla="*/ 149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7" h="298">
                        <a:moveTo>
                          <a:pt x="0" y="149"/>
                        </a:moveTo>
                        <a:cubicBezTo>
                          <a:pt x="0" y="208"/>
                          <a:pt x="26" y="261"/>
                          <a:pt x="67" y="298"/>
                        </a:cubicBezTo>
                        <a:cubicBezTo>
                          <a:pt x="67" y="0"/>
                          <a:pt x="67" y="0"/>
                          <a:pt x="67" y="0"/>
                        </a:cubicBezTo>
                        <a:cubicBezTo>
                          <a:pt x="26" y="36"/>
                          <a:pt x="0" y="89"/>
                          <a:pt x="0" y="149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6" name="Freeform 69">
                    <a:extLst>
                      <a:ext uri="{FF2B5EF4-FFF2-40B4-BE49-F238E27FC236}">
                        <a16:creationId xmlns:a16="http://schemas.microsoft.com/office/drawing/2014/main" id="{0A2F137C-AAF4-114A-2ACB-21D28BCDAEA4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6967908" y="2967038"/>
                    <a:ext cx="157387" cy="710627"/>
                  </a:xfrm>
                  <a:custGeom>
                    <a:avLst/>
                    <a:gdLst>
                      <a:gd name="T0" fmla="*/ 0 w 66"/>
                      <a:gd name="T1" fmla="*/ 0 h 298"/>
                      <a:gd name="T2" fmla="*/ 0 w 66"/>
                      <a:gd name="T3" fmla="*/ 298 h 298"/>
                      <a:gd name="T4" fmla="*/ 66 w 66"/>
                      <a:gd name="T5" fmla="*/ 149 h 298"/>
                      <a:gd name="T6" fmla="*/ 0 w 66"/>
                      <a:gd name="T7" fmla="*/ 0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6" h="298">
                        <a:moveTo>
                          <a:pt x="0" y="0"/>
                        </a:moveTo>
                        <a:cubicBezTo>
                          <a:pt x="0" y="298"/>
                          <a:pt x="0" y="298"/>
                          <a:pt x="0" y="298"/>
                        </a:cubicBezTo>
                        <a:cubicBezTo>
                          <a:pt x="41" y="261"/>
                          <a:pt x="66" y="208"/>
                          <a:pt x="66" y="149"/>
                        </a:cubicBezTo>
                        <a:cubicBezTo>
                          <a:pt x="66" y="89"/>
                          <a:pt x="41" y="36"/>
                          <a:pt x="0" y="0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7" name="Line 70">
                    <a:extLst>
                      <a:ext uri="{FF2B5EF4-FFF2-40B4-BE49-F238E27FC236}">
                        <a16:creationId xmlns:a16="http://schemas.microsoft.com/office/drawing/2014/main" id="{9651D6D7-979D-F020-51EC-50B39BF8F821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6967908" y="2967038"/>
                    <a:ext cx="0" cy="932400"/>
                  </a:xfrm>
                  <a:prstGeom prst="line">
                    <a:avLst/>
                  </a:prstGeom>
                  <a:noFill/>
                  <a:ln w="12700" cap="flat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</p:grpSp>
        </p:grpSp>
      </p:grp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FE833E4E-4232-FFDA-5020-37E4AD56D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821680" y="4139877"/>
            <a:ext cx="54864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Title 1">
            <a:extLst>
              <a:ext uri="{FF2B5EF4-FFF2-40B4-BE49-F238E27FC236}">
                <a16:creationId xmlns:a16="http://schemas.microsoft.com/office/drawing/2014/main" id="{C69B35B4-8267-15C0-DBC8-85F19005E5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27120" y="1143006"/>
            <a:ext cx="4937760" cy="273107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>
              <a:defRPr lang="en-US" sz="4000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93" name="Subtitle 2">
            <a:extLst>
              <a:ext uri="{FF2B5EF4-FFF2-40B4-BE49-F238E27FC236}">
                <a16:creationId xmlns:a16="http://schemas.microsoft.com/office/drawing/2014/main" id="{2F1F49DF-E0A4-2236-FD46-ECB7130CBB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95600" y="4405673"/>
            <a:ext cx="6400800" cy="1309327"/>
          </a:xfrm>
        </p:spPr>
        <p:txBody>
          <a:bodyPr vert="horz" lIns="91440" tIns="45720" rIns="91440" bIns="45720" rtlCol="0">
            <a:noAutofit/>
          </a:bodyPr>
          <a:lstStyle>
            <a:lvl1pPr marL="0" indent="0" algn="ctr">
              <a:buNone/>
              <a:defRPr lang="en-US" sz="1800" cap="all" spc="100" baseline="0" dirty="0"/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46269" y="6343955"/>
            <a:ext cx="1349331" cy="365125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93298" y="6343955"/>
            <a:ext cx="2805405" cy="365125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16524" y="6343955"/>
            <a:ext cx="429207" cy="365125"/>
          </a:xfrm>
          <a:prstGeom prst="rect">
            <a:avLst/>
          </a:prstGeom>
        </p:spPr>
        <p:txBody>
          <a:bodyPr>
            <a:noAutofit/>
          </a:bodyPr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4568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9948CB83-964B-888F-78FF-AACD6099F73A}"/>
              </a:ext>
            </a:extLst>
          </p:cNvPr>
          <p:cNvGrpSpPr/>
          <p:nvPr/>
        </p:nvGrpSpPr>
        <p:grpSpPr>
          <a:xfrm rot="2700000">
            <a:off x="10522137" y="4483036"/>
            <a:ext cx="633413" cy="1862138"/>
            <a:chOff x="5959192" y="333389"/>
            <a:chExt cx="633413" cy="1862138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70C17E4C-DCC6-2046-B2E1-D1E0332600F0}"/>
                </a:ext>
              </a:extLst>
            </p:cNvPr>
            <p:cNvGrpSpPr/>
            <p:nvPr/>
          </p:nvGrpSpPr>
          <p:grpSpPr>
            <a:xfrm>
              <a:off x="5959192" y="333389"/>
              <a:ext cx="633413" cy="1419225"/>
              <a:chOff x="5959192" y="333389"/>
              <a:chExt cx="633413" cy="1419225"/>
            </a:xfrm>
          </p:grpSpPr>
          <p:sp>
            <p:nvSpPr>
              <p:cNvPr id="10" name="Freeform 68">
                <a:extLst>
                  <a:ext uri="{FF2B5EF4-FFF2-40B4-BE49-F238E27FC236}">
                    <a16:creationId xmlns:a16="http://schemas.microsoft.com/office/drawing/2014/main" id="{89C58AF8-D1AE-E262-2941-EECB2D418E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59192" y="333389"/>
                <a:ext cx="319088" cy="1419225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" name="Freeform 69">
                <a:extLst>
                  <a:ext uri="{FF2B5EF4-FFF2-40B4-BE49-F238E27FC236}">
                    <a16:creationId xmlns:a16="http://schemas.microsoft.com/office/drawing/2014/main" id="{2F5AE8CC-0485-3842-29F8-DB900BDA6A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78280" y="333389"/>
                <a:ext cx="314325" cy="1419225"/>
              </a:xfrm>
              <a:custGeom>
                <a:avLst/>
                <a:gdLst>
                  <a:gd name="T0" fmla="*/ 0 w 66"/>
                  <a:gd name="T1" fmla="*/ 0 h 298"/>
                  <a:gd name="T2" fmla="*/ 0 w 66"/>
                  <a:gd name="T3" fmla="*/ 298 h 298"/>
                  <a:gd name="T4" fmla="*/ 66 w 66"/>
                  <a:gd name="T5" fmla="*/ 149 h 298"/>
                  <a:gd name="T6" fmla="*/ 0 w 66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6" y="208"/>
                      <a:pt x="66" y="149"/>
                    </a:cubicBezTo>
                    <a:cubicBezTo>
                      <a:pt x="66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9" name="Line 70">
              <a:extLst>
                <a:ext uri="{FF2B5EF4-FFF2-40B4-BE49-F238E27FC236}">
                  <a16:creationId xmlns:a16="http://schemas.microsoft.com/office/drawing/2014/main" id="{79EAF4E3-F1D3-E6D6-FE15-A6142C1ED9A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278280" y="333389"/>
              <a:ext cx="0" cy="1862138"/>
            </a:xfrm>
            <a:prstGeom prst="line">
              <a:avLst/>
            </a:prstGeom>
            <a:noFill/>
            <a:ln w="12700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9140952" cy="9144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09600" y="685800"/>
            <a:ext cx="9144000" cy="5486399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5000" b="0" cap="all" baseline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Batang" panose="02030600000101010101" pitchFamily="18" charset="-127"/>
              </a:defRPr>
            </a:lvl1pPr>
            <a:lvl2pPr marL="228600" indent="0">
              <a:lnSpc>
                <a:spcPct val="90000"/>
              </a:lnSpc>
              <a:buNone/>
              <a:defRPr sz="5000" b="0" cap="all" baseline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Batang" panose="02030600000101010101" pitchFamily="18" charset="-127"/>
              </a:defRPr>
            </a:lvl2pPr>
            <a:lvl3pPr marL="457200" indent="0">
              <a:lnSpc>
                <a:spcPct val="90000"/>
              </a:lnSpc>
              <a:buNone/>
              <a:defRPr sz="5000" b="0" cap="all" baseline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Batang" panose="02030600000101010101" pitchFamily="18" charset="-127"/>
              </a:defRPr>
            </a:lvl3pPr>
            <a:lvl4pPr marL="685800" indent="0">
              <a:lnSpc>
                <a:spcPct val="90000"/>
              </a:lnSpc>
              <a:buNone/>
              <a:defRPr sz="5000" b="0" cap="all" baseline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Batang" panose="02030600000101010101" pitchFamily="18" charset="-127"/>
              </a:defRPr>
            </a:lvl4pPr>
            <a:lvl5pPr marL="914400" indent="0">
              <a:lnSpc>
                <a:spcPct val="90000"/>
              </a:lnSpc>
              <a:buNone/>
              <a:defRPr sz="5000" b="0" cap="all" baseline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Batang" panose="02030600000101010101" pitchFamily="18" charset="-127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2647" y="6343955"/>
            <a:ext cx="2202644" cy="36512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93298" y="6343955"/>
            <a:ext cx="2805405" cy="36512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47096" y="6343955"/>
            <a:ext cx="42920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1988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" name="Group 100">
            <a:extLst>
              <a:ext uri="{FF2B5EF4-FFF2-40B4-BE49-F238E27FC236}">
                <a16:creationId xmlns:a16="http://schemas.microsoft.com/office/drawing/2014/main" id="{E21DD9B6-52E0-7169-7976-70CDEAC828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8900000" flipH="1" flipV="1">
            <a:off x="9970657" y="4426541"/>
            <a:ext cx="1785984" cy="2211229"/>
            <a:chOff x="3125006" y="3171595"/>
            <a:chExt cx="1785984" cy="2211229"/>
          </a:xfrm>
        </p:grpSpPr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B03227F6-7039-B94F-5997-1E17787AFC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3136819" y="3174345"/>
              <a:ext cx="1760933" cy="2208479"/>
              <a:chOff x="4749017" y="2998646"/>
              <a:chExt cx="1760933" cy="2208479"/>
            </a:xfrm>
          </p:grpSpPr>
          <p:cxnSp>
            <p:nvCxnSpPr>
              <p:cNvPr id="106" name="Straight Connector 105">
                <a:extLst>
                  <a:ext uri="{FF2B5EF4-FFF2-40B4-BE49-F238E27FC236}">
                    <a16:creationId xmlns:a16="http://schemas.microsoft.com/office/drawing/2014/main" id="{558E3E8E-104E-EA41-08BF-5E318159E56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 noChangeAspect="1"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flipH="1">
                <a:off x="5630197" y="2998646"/>
                <a:ext cx="0" cy="2208479"/>
              </a:xfrm>
              <a:prstGeom prst="line">
                <a:avLst/>
              </a:prstGeom>
              <a:ln w="12700">
                <a:solidFill>
                  <a:srgbClr val="FFFF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Straight Connector 106">
                <a:extLst>
                  <a:ext uri="{FF2B5EF4-FFF2-40B4-BE49-F238E27FC236}">
                    <a16:creationId xmlns:a16="http://schemas.microsoft.com/office/drawing/2014/main" id="{75B027AC-13FC-39C1-D473-0A3B1455E03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 noChangeAspect="1"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0800000" flipH="1">
                <a:off x="4749017" y="4416771"/>
                <a:ext cx="1760933" cy="0"/>
              </a:xfrm>
              <a:prstGeom prst="line">
                <a:avLst/>
              </a:prstGeom>
              <a:ln w="12700">
                <a:solidFill>
                  <a:srgbClr val="FFFF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8" name="Rectangle 30">
                <a:extLst>
                  <a:ext uri="{FF2B5EF4-FFF2-40B4-BE49-F238E27FC236}">
                    <a16:creationId xmlns:a16="http://schemas.microsoft.com/office/drawing/2014/main" id="{B71D1F97-BF2F-7148-AB61-48B42BC2573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rot="13500000">
                <a:off x="5136242" y="3224252"/>
                <a:ext cx="987915" cy="987915"/>
              </a:xfrm>
              <a:custGeom>
                <a:avLst/>
                <a:gdLst>
                  <a:gd name="connsiteX0" fmla="*/ 0 w 1302493"/>
                  <a:gd name="connsiteY0" fmla="*/ 0 h 1302493"/>
                  <a:gd name="connsiteX1" fmla="*/ 1302493 w 1302493"/>
                  <a:gd name="connsiteY1" fmla="*/ 0 h 1302493"/>
                  <a:gd name="connsiteX2" fmla="*/ 1302493 w 1302493"/>
                  <a:gd name="connsiteY2" fmla="*/ 1302493 h 1302493"/>
                  <a:gd name="connsiteX3" fmla="*/ 0 w 1302493"/>
                  <a:gd name="connsiteY3" fmla="*/ 1302493 h 1302493"/>
                  <a:gd name="connsiteX4" fmla="*/ 0 w 1302493"/>
                  <a:gd name="connsiteY4" fmla="*/ 0 h 1302493"/>
                  <a:gd name="connsiteX0" fmla="*/ 1302493 w 1393933"/>
                  <a:gd name="connsiteY0" fmla="*/ 1302493 h 1393933"/>
                  <a:gd name="connsiteX1" fmla="*/ 0 w 1393933"/>
                  <a:gd name="connsiteY1" fmla="*/ 1302493 h 1393933"/>
                  <a:gd name="connsiteX2" fmla="*/ 0 w 1393933"/>
                  <a:gd name="connsiteY2" fmla="*/ 0 h 1393933"/>
                  <a:gd name="connsiteX3" fmla="*/ 1302493 w 1393933"/>
                  <a:gd name="connsiteY3" fmla="*/ 0 h 1393933"/>
                  <a:gd name="connsiteX4" fmla="*/ 1393933 w 1393933"/>
                  <a:gd name="connsiteY4" fmla="*/ 1393933 h 1393933"/>
                  <a:gd name="connsiteX0" fmla="*/ 0 w 1393933"/>
                  <a:gd name="connsiteY0" fmla="*/ 1302493 h 1393933"/>
                  <a:gd name="connsiteX1" fmla="*/ 0 w 1393933"/>
                  <a:gd name="connsiteY1" fmla="*/ 0 h 1393933"/>
                  <a:gd name="connsiteX2" fmla="*/ 1302493 w 1393933"/>
                  <a:gd name="connsiteY2" fmla="*/ 0 h 1393933"/>
                  <a:gd name="connsiteX3" fmla="*/ 1393933 w 1393933"/>
                  <a:gd name="connsiteY3" fmla="*/ 1393933 h 1393933"/>
                  <a:gd name="connsiteX0" fmla="*/ 0 w 1302493"/>
                  <a:gd name="connsiteY0" fmla="*/ 1302493 h 1302493"/>
                  <a:gd name="connsiteX1" fmla="*/ 0 w 1302493"/>
                  <a:gd name="connsiteY1" fmla="*/ 0 h 1302493"/>
                  <a:gd name="connsiteX2" fmla="*/ 1302493 w 1302493"/>
                  <a:gd name="connsiteY2" fmla="*/ 0 h 1302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302493" h="1302493">
                    <a:moveTo>
                      <a:pt x="0" y="1302493"/>
                    </a:moveTo>
                    <a:lnTo>
                      <a:pt x="0" y="0"/>
                    </a:lnTo>
                    <a:lnTo>
                      <a:pt x="1302493" y="0"/>
                    </a:lnTo>
                  </a:path>
                </a:pathLst>
              </a:custGeom>
              <a:noFill/>
              <a:ln w="12700">
                <a:solidFill>
                  <a:srgbClr val="FFFF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9" name="Rectangle 30">
                <a:extLst>
                  <a:ext uri="{FF2B5EF4-FFF2-40B4-BE49-F238E27FC236}">
                    <a16:creationId xmlns:a16="http://schemas.microsoft.com/office/drawing/2014/main" id="{85AF10AC-3AF6-1059-BD35-B708FF8A833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rot="13500000">
                <a:off x="5327037" y="3070731"/>
                <a:ext cx="606323" cy="606323"/>
              </a:xfrm>
              <a:custGeom>
                <a:avLst/>
                <a:gdLst>
                  <a:gd name="connsiteX0" fmla="*/ 0 w 1302493"/>
                  <a:gd name="connsiteY0" fmla="*/ 0 h 1302493"/>
                  <a:gd name="connsiteX1" fmla="*/ 1302493 w 1302493"/>
                  <a:gd name="connsiteY1" fmla="*/ 0 h 1302493"/>
                  <a:gd name="connsiteX2" fmla="*/ 1302493 w 1302493"/>
                  <a:gd name="connsiteY2" fmla="*/ 1302493 h 1302493"/>
                  <a:gd name="connsiteX3" fmla="*/ 0 w 1302493"/>
                  <a:gd name="connsiteY3" fmla="*/ 1302493 h 1302493"/>
                  <a:gd name="connsiteX4" fmla="*/ 0 w 1302493"/>
                  <a:gd name="connsiteY4" fmla="*/ 0 h 1302493"/>
                  <a:gd name="connsiteX0" fmla="*/ 1302493 w 1393933"/>
                  <a:gd name="connsiteY0" fmla="*/ 1302493 h 1393933"/>
                  <a:gd name="connsiteX1" fmla="*/ 0 w 1393933"/>
                  <a:gd name="connsiteY1" fmla="*/ 1302493 h 1393933"/>
                  <a:gd name="connsiteX2" fmla="*/ 0 w 1393933"/>
                  <a:gd name="connsiteY2" fmla="*/ 0 h 1393933"/>
                  <a:gd name="connsiteX3" fmla="*/ 1302493 w 1393933"/>
                  <a:gd name="connsiteY3" fmla="*/ 0 h 1393933"/>
                  <a:gd name="connsiteX4" fmla="*/ 1393933 w 1393933"/>
                  <a:gd name="connsiteY4" fmla="*/ 1393933 h 1393933"/>
                  <a:gd name="connsiteX0" fmla="*/ 0 w 1393933"/>
                  <a:gd name="connsiteY0" fmla="*/ 1302493 h 1393933"/>
                  <a:gd name="connsiteX1" fmla="*/ 0 w 1393933"/>
                  <a:gd name="connsiteY1" fmla="*/ 0 h 1393933"/>
                  <a:gd name="connsiteX2" fmla="*/ 1302493 w 1393933"/>
                  <a:gd name="connsiteY2" fmla="*/ 0 h 1393933"/>
                  <a:gd name="connsiteX3" fmla="*/ 1393933 w 1393933"/>
                  <a:gd name="connsiteY3" fmla="*/ 1393933 h 1393933"/>
                  <a:gd name="connsiteX0" fmla="*/ 0 w 1302493"/>
                  <a:gd name="connsiteY0" fmla="*/ 1302493 h 1302493"/>
                  <a:gd name="connsiteX1" fmla="*/ 0 w 1302493"/>
                  <a:gd name="connsiteY1" fmla="*/ 0 h 1302493"/>
                  <a:gd name="connsiteX2" fmla="*/ 1302493 w 1302493"/>
                  <a:gd name="connsiteY2" fmla="*/ 0 h 1302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302493" h="1302493">
                    <a:moveTo>
                      <a:pt x="0" y="1302493"/>
                    </a:moveTo>
                    <a:lnTo>
                      <a:pt x="0" y="0"/>
                    </a:lnTo>
                    <a:lnTo>
                      <a:pt x="1302493" y="0"/>
                    </a:lnTo>
                  </a:path>
                </a:pathLst>
              </a:custGeom>
              <a:noFill/>
              <a:ln w="12700">
                <a:solidFill>
                  <a:srgbClr val="FFFF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3" name="Group 102">
              <a:extLst>
                <a:ext uri="{FF2B5EF4-FFF2-40B4-BE49-F238E27FC236}">
                  <a16:creationId xmlns:a16="http://schemas.microsoft.com/office/drawing/2014/main" id="{13FE67EB-BA30-8EDC-4BF6-4558CC75E4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3125006" y="3171595"/>
              <a:ext cx="1785984" cy="1799739"/>
              <a:chOff x="6879836" y="3516901"/>
              <a:chExt cx="1785984" cy="1799739"/>
            </a:xfrm>
          </p:grpSpPr>
          <p:sp>
            <p:nvSpPr>
              <p:cNvPr id="104" name="Freeform: Shape 141">
                <a:extLst>
                  <a:ext uri="{FF2B5EF4-FFF2-40B4-BE49-F238E27FC236}">
                    <a16:creationId xmlns:a16="http://schemas.microsoft.com/office/drawing/2014/main" id="{D710C972-B401-AED7-77AF-04633FE1C93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879836" y="3521665"/>
                <a:ext cx="892801" cy="1794975"/>
              </a:xfrm>
              <a:custGeom>
                <a:avLst/>
                <a:gdLst>
                  <a:gd name="connsiteX0" fmla="*/ 892801 w 892801"/>
                  <a:gd name="connsiteY0" fmla="*/ 0 h 1794975"/>
                  <a:gd name="connsiteX1" fmla="*/ 892801 w 892801"/>
                  <a:gd name="connsiteY1" fmla="*/ 1434622 h 1794975"/>
                  <a:gd name="connsiteX2" fmla="*/ 845919 w 892801"/>
                  <a:gd name="connsiteY2" fmla="*/ 1533379 h 1794975"/>
                  <a:gd name="connsiteX3" fmla="*/ 440820 w 892801"/>
                  <a:gd name="connsiteY3" fmla="*/ 1794916 h 1794975"/>
                  <a:gd name="connsiteX4" fmla="*/ 379878 w 892801"/>
                  <a:gd name="connsiteY4" fmla="*/ 1791253 h 1794975"/>
                  <a:gd name="connsiteX5" fmla="*/ 763083 w 892801"/>
                  <a:gd name="connsiteY5" fmla="*/ 100140 h 1794975"/>
                  <a:gd name="connsiteX6" fmla="*/ 892801 w 892801"/>
                  <a:gd name="connsiteY6" fmla="*/ 0 h 1794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92801" h="1794975">
                    <a:moveTo>
                      <a:pt x="892801" y="0"/>
                    </a:moveTo>
                    <a:lnTo>
                      <a:pt x="892801" y="1434622"/>
                    </a:lnTo>
                    <a:lnTo>
                      <a:pt x="845919" y="1533379"/>
                    </a:lnTo>
                    <a:cubicBezTo>
                      <a:pt x="735106" y="1711682"/>
                      <a:pt x="584368" y="1792418"/>
                      <a:pt x="440820" y="1794916"/>
                    </a:cubicBezTo>
                    <a:cubicBezTo>
                      <a:pt x="420314" y="1795273"/>
                      <a:pt x="399954" y="1794033"/>
                      <a:pt x="379878" y="1791253"/>
                    </a:cubicBezTo>
                    <a:cubicBezTo>
                      <a:pt x="-41718" y="1732871"/>
                      <a:pt x="-338017" y="995203"/>
                      <a:pt x="763083" y="100140"/>
                    </a:cubicBezTo>
                    <a:lnTo>
                      <a:pt x="89280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" name="Freeform: Shape 142">
                <a:extLst>
                  <a:ext uri="{FF2B5EF4-FFF2-40B4-BE49-F238E27FC236}">
                    <a16:creationId xmlns:a16="http://schemas.microsoft.com/office/drawing/2014/main" id="{0E8234D7-B4D9-A716-9C7B-C53935A5ADB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772637" y="3516901"/>
                <a:ext cx="893183" cy="1795123"/>
              </a:xfrm>
              <a:custGeom>
                <a:avLst/>
                <a:gdLst>
                  <a:gd name="connsiteX0" fmla="*/ 191 w 893183"/>
                  <a:gd name="connsiteY0" fmla="*/ 0 h 1795123"/>
                  <a:gd name="connsiteX1" fmla="*/ 130101 w 893183"/>
                  <a:gd name="connsiteY1" fmla="*/ 100288 h 1795123"/>
                  <a:gd name="connsiteX2" fmla="*/ 513306 w 893183"/>
                  <a:gd name="connsiteY2" fmla="*/ 1791401 h 1795123"/>
                  <a:gd name="connsiteX3" fmla="*/ 47265 w 893183"/>
                  <a:gd name="connsiteY3" fmla="*/ 1533527 h 1795123"/>
                  <a:gd name="connsiteX4" fmla="*/ 192 w 893183"/>
                  <a:gd name="connsiteY4" fmla="*/ 1434367 h 1795123"/>
                  <a:gd name="connsiteX5" fmla="*/ 192 w 893183"/>
                  <a:gd name="connsiteY5" fmla="*/ 1438981 h 1795123"/>
                  <a:gd name="connsiteX6" fmla="*/ 0 w 893183"/>
                  <a:gd name="connsiteY6" fmla="*/ 1439386 h 1795123"/>
                  <a:gd name="connsiteX7" fmla="*/ 0 w 893183"/>
                  <a:gd name="connsiteY7" fmla="*/ 4764 h 1795123"/>
                  <a:gd name="connsiteX8" fmla="*/ 191 w 893183"/>
                  <a:gd name="connsiteY8" fmla="*/ 4616 h 1795123"/>
                  <a:gd name="connsiteX9" fmla="*/ 191 w 893183"/>
                  <a:gd name="connsiteY9" fmla="*/ 0 h 1795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93183" h="1795123">
                    <a:moveTo>
                      <a:pt x="191" y="0"/>
                    </a:moveTo>
                    <a:lnTo>
                      <a:pt x="130101" y="100288"/>
                    </a:lnTo>
                    <a:cubicBezTo>
                      <a:pt x="1231201" y="995351"/>
                      <a:pt x="934902" y="1733019"/>
                      <a:pt x="513306" y="1791401"/>
                    </a:cubicBezTo>
                    <a:cubicBezTo>
                      <a:pt x="352699" y="1813642"/>
                      <a:pt x="173909" y="1737302"/>
                      <a:pt x="47265" y="1533527"/>
                    </a:cubicBezTo>
                    <a:lnTo>
                      <a:pt x="192" y="1434367"/>
                    </a:lnTo>
                    <a:lnTo>
                      <a:pt x="192" y="1438981"/>
                    </a:lnTo>
                    <a:lnTo>
                      <a:pt x="0" y="1439386"/>
                    </a:lnTo>
                    <a:lnTo>
                      <a:pt x="0" y="4764"/>
                    </a:lnTo>
                    <a:lnTo>
                      <a:pt x="191" y="4616"/>
                    </a:lnTo>
                    <a:lnTo>
                      <a:pt x="19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8226552" cy="9144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FC17A020-D6A3-77F7-85C7-53BE80D9026D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09600" y="685800"/>
            <a:ext cx="8229600" cy="5486399"/>
          </a:xfrm>
        </p:spPr>
        <p:txBody>
          <a:bodyPr anchor="ctr">
            <a:noAutofit/>
          </a:bodyPr>
          <a:lstStyle>
            <a:lvl1pPr marL="0" indent="0">
              <a:lnSpc>
                <a:spcPct val="90000"/>
              </a:lnSpc>
              <a:buNone/>
              <a:defRPr sz="5000" b="0" cap="all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Batang" panose="02030600000101010101" pitchFamily="18" charset="-127"/>
              </a:defRPr>
            </a:lvl1pPr>
            <a:lvl2pPr marL="228600" indent="0">
              <a:lnSpc>
                <a:spcPct val="90000"/>
              </a:lnSpc>
              <a:buNone/>
              <a:defRPr sz="5000" b="0" cap="all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Batang" panose="02030600000101010101" pitchFamily="18" charset="-127"/>
              </a:defRPr>
            </a:lvl2pPr>
            <a:lvl3pPr marL="457200" indent="0">
              <a:lnSpc>
                <a:spcPct val="90000"/>
              </a:lnSpc>
              <a:buNone/>
              <a:defRPr sz="5000" b="0" cap="all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Batang" panose="02030600000101010101" pitchFamily="18" charset="-127"/>
              </a:defRPr>
            </a:lvl3pPr>
            <a:lvl4pPr marL="685800" indent="0">
              <a:lnSpc>
                <a:spcPct val="90000"/>
              </a:lnSpc>
              <a:buNone/>
              <a:defRPr sz="5000" b="0" cap="all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Batang" panose="02030600000101010101" pitchFamily="18" charset="-127"/>
              </a:defRPr>
            </a:lvl4pPr>
            <a:lvl5pPr marL="914400" indent="0">
              <a:lnSpc>
                <a:spcPct val="90000"/>
              </a:lnSpc>
              <a:buNone/>
              <a:defRPr sz="5000" b="0" cap="all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Batang" panose="02030600000101010101" pitchFamily="18" charset="-127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2647" y="6343955"/>
            <a:ext cx="2202644" cy="36512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93298" y="6343955"/>
            <a:ext cx="2805405" cy="36512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47096" y="6343955"/>
            <a:ext cx="429207" cy="36512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11782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62BAAD8-5E23-403F-8F97-DCFB134B81A8}"/>
              </a:ext>
            </a:extLst>
          </p:cNvPr>
          <p:cNvGrpSpPr/>
          <p:nvPr/>
        </p:nvGrpSpPr>
        <p:grpSpPr>
          <a:xfrm flipH="1">
            <a:off x="10414450" y="651327"/>
            <a:ext cx="698051" cy="1372591"/>
            <a:chOff x="1079500" y="649304"/>
            <a:chExt cx="698051" cy="1372591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078DB782-5204-DE67-F9A0-4A906680A49F}"/>
                </a:ext>
              </a:extLst>
            </p:cNvPr>
            <p:cNvSpPr/>
            <p:nvPr/>
          </p:nvSpPr>
          <p:spPr>
            <a:xfrm>
              <a:off x="1437136" y="649304"/>
              <a:ext cx="340415" cy="340415"/>
            </a:xfrm>
            <a:prstGeom prst="ellipse">
              <a:avLst/>
            </a:pr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10000"/>
                  </a:srgbClr>
                </a:gs>
              </a:gsLst>
              <a:lin ang="270000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9E76D249-95D9-CBEC-64CA-3FDC7A1CE75D}"/>
                </a:ext>
              </a:extLst>
            </p:cNvPr>
            <p:cNvGrpSpPr/>
            <p:nvPr/>
          </p:nvGrpSpPr>
          <p:grpSpPr>
            <a:xfrm rot="10800000">
              <a:off x="1079500" y="952167"/>
              <a:ext cx="641184" cy="1069728"/>
              <a:chOff x="6484111" y="2967038"/>
              <a:chExt cx="641184" cy="1069728"/>
            </a:xfrm>
          </p:grpSpPr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D99002E3-B8F9-2383-6644-7A34CD978308}"/>
                  </a:ext>
                </a:extLst>
              </p:cNvPr>
              <p:cNvGrpSpPr/>
              <p:nvPr/>
            </p:nvGrpSpPr>
            <p:grpSpPr>
              <a:xfrm>
                <a:off x="6808136" y="2967038"/>
                <a:ext cx="317159" cy="932400"/>
                <a:chOff x="6808136" y="2967038"/>
                <a:chExt cx="317159" cy="932400"/>
              </a:xfrm>
            </p:grpSpPr>
            <p:sp>
              <p:nvSpPr>
                <p:cNvPr id="15" name="Freeform 68">
                  <a:extLst>
                    <a:ext uri="{FF2B5EF4-FFF2-40B4-BE49-F238E27FC236}">
                      <a16:creationId xmlns:a16="http://schemas.microsoft.com/office/drawing/2014/main" id="{2ECA2663-32CE-943D-6756-F1FBDD98A6D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08136" y="2967038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" name="Freeform 69">
                  <a:extLst>
                    <a:ext uri="{FF2B5EF4-FFF2-40B4-BE49-F238E27FC236}">
                      <a16:creationId xmlns:a16="http://schemas.microsoft.com/office/drawing/2014/main" id="{CF1D89AC-FE53-59CC-9C9A-D5095FCF28F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967908" y="2967038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" name="Line 70">
                  <a:extLst>
                    <a:ext uri="{FF2B5EF4-FFF2-40B4-BE49-F238E27FC236}">
                      <a16:creationId xmlns:a16="http://schemas.microsoft.com/office/drawing/2014/main" id="{97AE4A79-7C94-350A-D123-528B8EE9361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6967908" y="2967038"/>
                  <a:ext cx="0" cy="9324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0E7156A5-D641-1556-B542-155C3BCD690B}"/>
                  </a:ext>
                </a:extLst>
              </p:cNvPr>
              <p:cNvGrpSpPr/>
              <p:nvPr/>
            </p:nvGrpSpPr>
            <p:grpSpPr>
              <a:xfrm rot="18900000" flipH="1">
                <a:off x="6484111" y="3104366"/>
                <a:ext cx="317159" cy="932400"/>
                <a:chOff x="6808136" y="2967038"/>
                <a:chExt cx="317159" cy="932400"/>
              </a:xfrm>
            </p:grpSpPr>
            <p:sp>
              <p:nvSpPr>
                <p:cNvPr id="12" name="Freeform 68">
                  <a:extLst>
                    <a:ext uri="{FF2B5EF4-FFF2-40B4-BE49-F238E27FC236}">
                      <a16:creationId xmlns:a16="http://schemas.microsoft.com/office/drawing/2014/main" id="{9DD821AB-1AFD-00AE-F5AC-072FA2831CC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08136" y="2967038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" name="Freeform 69">
                  <a:extLst>
                    <a:ext uri="{FF2B5EF4-FFF2-40B4-BE49-F238E27FC236}">
                      <a16:creationId xmlns:a16="http://schemas.microsoft.com/office/drawing/2014/main" id="{B44CFD51-7AA3-6464-ABAC-BCABA0E2559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967908" y="2967038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" name="Line 70">
                  <a:extLst>
                    <a:ext uri="{FF2B5EF4-FFF2-40B4-BE49-F238E27FC236}">
                      <a16:creationId xmlns:a16="http://schemas.microsoft.com/office/drawing/2014/main" id="{3F6E13E8-6620-20F1-EFC9-DCAC2774FBC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6967908" y="2967038"/>
                  <a:ext cx="0" cy="9324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9140107" cy="9144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9C628F80-5DEA-8C31-B904-3BC56FDFF696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12775" y="650875"/>
            <a:ext cx="9139238" cy="5521325"/>
          </a:xfrm>
        </p:spPr>
        <p:txBody>
          <a:bodyPr anchor="b"/>
          <a:lstStyle>
            <a:lvl1pPr>
              <a:lnSpc>
                <a:spcPct val="90000"/>
              </a:lnSpc>
              <a:defRPr sz="5000" cap="all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>
              <a:lnSpc>
                <a:spcPct val="90000"/>
              </a:lnSpc>
              <a:defRPr sz="5000" cap="all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2pPr>
            <a:lvl3pPr>
              <a:lnSpc>
                <a:spcPct val="90000"/>
              </a:lnSpc>
              <a:defRPr sz="5000" cap="all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3pPr>
            <a:lvl4pPr>
              <a:lnSpc>
                <a:spcPct val="90000"/>
              </a:lnSpc>
              <a:defRPr sz="5000" cap="all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4pPr>
            <a:lvl5pPr>
              <a:lnSpc>
                <a:spcPct val="90000"/>
              </a:lnSpc>
              <a:defRPr sz="5000" cap="all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2647" y="6343955"/>
            <a:ext cx="2202644" cy="365125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93298" y="6343955"/>
            <a:ext cx="2805405" cy="365125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47096" y="6343955"/>
            <a:ext cx="429207" cy="365125"/>
          </a:xfrm>
          <a:prstGeom prst="rect">
            <a:avLst/>
          </a:prstGeom>
        </p:spPr>
        <p:txBody>
          <a:bodyPr>
            <a:noAutofit/>
          </a:bodyPr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37969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30FA8BD-104F-B62D-9686-170237442A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4987925" y="49440"/>
            <a:ext cx="2216150" cy="1177924"/>
            <a:chOff x="4987925" y="2840038"/>
            <a:chExt cx="2216150" cy="117792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8ED83C9-BFC9-A791-3662-CB404216CE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987925" y="2840038"/>
              <a:ext cx="2216150" cy="1177924"/>
            </a:xfrm>
            <a:prstGeom prst="rect">
              <a:avLst/>
            </a:prstGeom>
            <a:solidFill>
              <a:schemeClr val="bg2">
                <a:alpha val="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2AC42635-B2C5-71D2-D5BF-7BB171F599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5720702" y="2912637"/>
              <a:ext cx="1080000" cy="1080000"/>
              <a:chOff x="6879023" y="2912637"/>
              <a:chExt cx="1080000" cy="1080000"/>
            </a:xfrm>
          </p:grpSpPr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88DB8B70-A837-784C-BE01-7662C397EFB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7260443" y="2912637"/>
                <a:ext cx="317159" cy="1080000"/>
                <a:chOff x="4799744" y="2905614"/>
                <a:chExt cx="317159" cy="1080000"/>
              </a:xfrm>
            </p:grpSpPr>
            <p:sp>
              <p:nvSpPr>
                <p:cNvPr id="15" name="Freeform 68">
                  <a:extLst>
                    <a:ext uri="{FF2B5EF4-FFF2-40B4-BE49-F238E27FC236}">
                      <a16:creationId xmlns:a16="http://schemas.microsoft.com/office/drawing/2014/main" id="{D944038A-4F94-C29A-5020-589829E2C32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4799744" y="2905614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" name="Freeform 69">
                  <a:extLst>
                    <a:ext uri="{FF2B5EF4-FFF2-40B4-BE49-F238E27FC236}">
                      <a16:creationId xmlns:a16="http://schemas.microsoft.com/office/drawing/2014/main" id="{CA018A91-4BC0-5B20-4336-EE7FA90F2129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4959516" y="2905614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" name="Line 70">
                  <a:extLst>
                    <a:ext uri="{FF2B5EF4-FFF2-40B4-BE49-F238E27FC236}">
                      <a16:creationId xmlns:a16="http://schemas.microsoft.com/office/drawing/2014/main" id="{4920CAFD-E512-4531-1169-ED481576ABB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4959516" y="2905614"/>
                  <a:ext cx="0" cy="10800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0EE3CA6F-C175-A73F-2E44-C039243F5AD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18900000" flipH="1">
                <a:off x="6916369" y="2912637"/>
                <a:ext cx="317159" cy="1080000"/>
                <a:chOff x="4799744" y="2905614"/>
                <a:chExt cx="317159" cy="1080000"/>
              </a:xfrm>
            </p:grpSpPr>
            <p:sp>
              <p:nvSpPr>
                <p:cNvPr id="12" name="Freeform 68">
                  <a:extLst>
                    <a:ext uri="{FF2B5EF4-FFF2-40B4-BE49-F238E27FC236}">
                      <a16:creationId xmlns:a16="http://schemas.microsoft.com/office/drawing/2014/main" id="{2803DC2E-CE34-806E-D2CE-9F0121A4C3C1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4799744" y="2905614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" name="Freeform 69">
                  <a:extLst>
                    <a:ext uri="{FF2B5EF4-FFF2-40B4-BE49-F238E27FC236}">
                      <a16:creationId xmlns:a16="http://schemas.microsoft.com/office/drawing/2014/main" id="{A6A7E506-4934-4A00-8743-D201E56C20B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4959516" y="2905614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" name="Line 70">
                  <a:extLst>
                    <a:ext uri="{FF2B5EF4-FFF2-40B4-BE49-F238E27FC236}">
                      <a16:creationId xmlns:a16="http://schemas.microsoft.com/office/drawing/2014/main" id="{6D4C5F55-56C0-223F-9074-8C8EA50BA579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4959516" y="2905614"/>
                  <a:ext cx="0" cy="10800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69920" y="4617355"/>
            <a:ext cx="5852160" cy="1545333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1800" b="0" i="0" spc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r>
              <a:rPr lang="en-US"/>
              <a:t>Quote Author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499616" y="1188720"/>
            <a:ext cx="9198864" cy="2925456"/>
          </a:xfrm>
        </p:spPr>
        <p:txBody>
          <a:bodyPr anchor="b">
            <a:noAutofit/>
          </a:bodyPr>
          <a:lstStyle>
            <a:lvl1pPr marL="164592" indent="-164592" algn="ctr">
              <a:lnSpc>
                <a:spcPct val="90000"/>
              </a:lnSpc>
              <a:spcBef>
                <a:spcPts val="0"/>
              </a:spcBef>
              <a:buNone/>
              <a:defRPr sz="4000" cap="all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Batang" panose="02030600000101010101" pitchFamily="18" charset="-127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DB58263-7B3B-44AD-A3FB-5F78690F9D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821680" y="4365765"/>
            <a:ext cx="54864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44C372-F7FA-5AA5-92C1-CF476A26623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2647" y="6343955"/>
            <a:ext cx="2202644" cy="365125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93298" y="6343955"/>
            <a:ext cx="2805405" cy="365125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47096" y="6343955"/>
            <a:ext cx="429207" cy="365125"/>
          </a:xfrm>
          <a:prstGeom prst="rect">
            <a:avLst/>
          </a:prstGeom>
        </p:spPr>
        <p:txBody>
          <a:bodyPr>
            <a:noAutofit/>
          </a:bodyPr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40123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EA4D7B3C-E2E2-A99D-707D-4A29E0F78A04}"/>
              </a:ext>
            </a:extLst>
          </p:cNvPr>
          <p:cNvGrpSpPr/>
          <p:nvPr/>
        </p:nvGrpSpPr>
        <p:grpSpPr>
          <a:xfrm flipH="1">
            <a:off x="9740417" y="457964"/>
            <a:ext cx="2227875" cy="5970551"/>
            <a:chOff x="9740417" y="457964"/>
            <a:chExt cx="2227875" cy="5970551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039081ED-1E4D-835D-7830-219AA69ADB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9757063" y="457964"/>
              <a:ext cx="2211229" cy="2707415"/>
              <a:chOff x="9728105" y="457964"/>
              <a:chExt cx="2211229" cy="2707415"/>
            </a:xfrm>
          </p:grpSpPr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87482348-118F-172A-CEC2-0BE109082AF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9940728" y="245341"/>
                <a:ext cx="1785984" cy="2211229"/>
                <a:chOff x="3125006" y="3171595"/>
                <a:chExt cx="1785984" cy="2211229"/>
              </a:xfrm>
            </p:grpSpPr>
            <p:grpSp>
              <p:nvGrpSpPr>
                <p:cNvPr id="36" name="Group 35">
                  <a:extLst>
                    <a:ext uri="{FF2B5EF4-FFF2-40B4-BE49-F238E27FC236}">
                      <a16:creationId xmlns:a16="http://schemas.microsoft.com/office/drawing/2014/main" id="{E24D7200-718C-1F03-6154-C121CE065B0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ChangeAspect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3136819" y="3174345"/>
                  <a:ext cx="1760933" cy="2208479"/>
                  <a:chOff x="4749017" y="2998646"/>
                  <a:chExt cx="1760933" cy="2208479"/>
                </a:xfrm>
              </p:grpSpPr>
              <p:cxnSp>
                <p:nvCxnSpPr>
                  <p:cNvPr id="40" name="Straight Connector 39">
                    <a:extLst>
                      <a:ext uri="{FF2B5EF4-FFF2-40B4-BE49-F238E27FC236}">
                        <a16:creationId xmlns:a16="http://schemas.microsoft.com/office/drawing/2014/main" id="{92B64D78-7934-3FE5-87D9-F3A7D5D6AD60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CxnSpPr>
                    <a:cxnSpLocks noChangeAspect="1"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 flipH="1">
                    <a:off x="5630197" y="2998646"/>
                    <a:ext cx="0" cy="2208479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1" name="Straight Connector 40">
                    <a:extLst>
                      <a:ext uri="{FF2B5EF4-FFF2-40B4-BE49-F238E27FC236}">
                        <a16:creationId xmlns:a16="http://schemas.microsoft.com/office/drawing/2014/main" id="{7A497D00-6369-FB97-B6F8-5A6E5F82321B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CxnSpPr>
                    <a:cxnSpLocks noChangeAspect="1"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 rot="10800000" flipH="1">
                    <a:off x="4749017" y="4416771"/>
                    <a:ext cx="1760933" cy="0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42" name="Rectangle 30">
                    <a:extLst>
                      <a:ext uri="{FF2B5EF4-FFF2-40B4-BE49-F238E27FC236}">
                        <a16:creationId xmlns:a16="http://schemas.microsoft.com/office/drawing/2014/main" id="{E7E05EA8-E3B5-A489-7929-069B330E97B4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13500000">
                    <a:off x="5136242" y="3224252"/>
                    <a:ext cx="987915" cy="987915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3" name="Rectangle 30">
                    <a:extLst>
                      <a:ext uri="{FF2B5EF4-FFF2-40B4-BE49-F238E27FC236}">
                        <a16:creationId xmlns:a16="http://schemas.microsoft.com/office/drawing/2014/main" id="{1B76326D-6549-36D1-8925-974843D03D20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13500000">
                    <a:off x="5327037" y="3070731"/>
                    <a:ext cx="606323" cy="606323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37" name="Group 36">
                  <a:extLst>
                    <a:ext uri="{FF2B5EF4-FFF2-40B4-BE49-F238E27FC236}">
                      <a16:creationId xmlns:a16="http://schemas.microsoft.com/office/drawing/2014/main" id="{1F73DD90-9C8D-3260-09BF-779734AD5C8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ChangeAspect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3125006" y="3171595"/>
                  <a:ext cx="1785984" cy="1799739"/>
                  <a:chOff x="6879836" y="3516901"/>
                  <a:chExt cx="1785984" cy="1799739"/>
                </a:xfrm>
              </p:grpSpPr>
              <p:sp>
                <p:nvSpPr>
                  <p:cNvPr id="38" name="Freeform: Shape 57">
                    <a:extLst>
                      <a:ext uri="{FF2B5EF4-FFF2-40B4-BE49-F238E27FC236}">
                        <a16:creationId xmlns:a16="http://schemas.microsoft.com/office/drawing/2014/main" id="{507ED09C-B71C-F301-CEBB-E4EAA116F429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6879836" y="3521665"/>
                    <a:ext cx="892801" cy="1794975"/>
                  </a:xfrm>
                  <a:custGeom>
                    <a:avLst/>
                    <a:gdLst>
                      <a:gd name="connsiteX0" fmla="*/ 892801 w 892801"/>
                      <a:gd name="connsiteY0" fmla="*/ 0 h 1794975"/>
                      <a:gd name="connsiteX1" fmla="*/ 892801 w 892801"/>
                      <a:gd name="connsiteY1" fmla="*/ 1434622 h 1794975"/>
                      <a:gd name="connsiteX2" fmla="*/ 845919 w 892801"/>
                      <a:gd name="connsiteY2" fmla="*/ 1533379 h 1794975"/>
                      <a:gd name="connsiteX3" fmla="*/ 440820 w 892801"/>
                      <a:gd name="connsiteY3" fmla="*/ 1794916 h 1794975"/>
                      <a:gd name="connsiteX4" fmla="*/ 379878 w 892801"/>
                      <a:gd name="connsiteY4" fmla="*/ 1791253 h 1794975"/>
                      <a:gd name="connsiteX5" fmla="*/ 763083 w 892801"/>
                      <a:gd name="connsiteY5" fmla="*/ 100140 h 1794975"/>
                      <a:gd name="connsiteX6" fmla="*/ 892801 w 892801"/>
                      <a:gd name="connsiteY6" fmla="*/ 0 h 1794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92801" h="1794975">
                        <a:moveTo>
                          <a:pt x="892801" y="0"/>
                        </a:moveTo>
                        <a:lnTo>
                          <a:pt x="892801" y="1434622"/>
                        </a:lnTo>
                        <a:lnTo>
                          <a:pt x="845919" y="1533379"/>
                        </a:lnTo>
                        <a:cubicBezTo>
                          <a:pt x="735106" y="1711682"/>
                          <a:pt x="584368" y="1792418"/>
                          <a:pt x="440820" y="1794916"/>
                        </a:cubicBezTo>
                        <a:cubicBezTo>
                          <a:pt x="420314" y="1795273"/>
                          <a:pt x="399954" y="1794033"/>
                          <a:pt x="379878" y="1791253"/>
                        </a:cubicBezTo>
                        <a:cubicBezTo>
                          <a:pt x="-41718" y="1732871"/>
                          <a:pt x="-338017" y="995203"/>
                          <a:pt x="763083" y="100140"/>
                        </a:cubicBezTo>
                        <a:lnTo>
                          <a:pt x="89280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39" name="Freeform: Shape 58">
                    <a:extLst>
                      <a:ext uri="{FF2B5EF4-FFF2-40B4-BE49-F238E27FC236}">
                        <a16:creationId xmlns:a16="http://schemas.microsoft.com/office/drawing/2014/main" id="{D0C5B0BC-51DA-81B3-9A19-E6FFDEC1B356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7772637" y="3516901"/>
                    <a:ext cx="893183" cy="1795123"/>
                  </a:xfrm>
                  <a:custGeom>
                    <a:avLst/>
                    <a:gdLst>
                      <a:gd name="connsiteX0" fmla="*/ 191 w 893183"/>
                      <a:gd name="connsiteY0" fmla="*/ 0 h 1795123"/>
                      <a:gd name="connsiteX1" fmla="*/ 130101 w 893183"/>
                      <a:gd name="connsiteY1" fmla="*/ 100288 h 1795123"/>
                      <a:gd name="connsiteX2" fmla="*/ 513306 w 893183"/>
                      <a:gd name="connsiteY2" fmla="*/ 1791401 h 1795123"/>
                      <a:gd name="connsiteX3" fmla="*/ 47265 w 893183"/>
                      <a:gd name="connsiteY3" fmla="*/ 1533527 h 1795123"/>
                      <a:gd name="connsiteX4" fmla="*/ 192 w 893183"/>
                      <a:gd name="connsiteY4" fmla="*/ 1434367 h 1795123"/>
                      <a:gd name="connsiteX5" fmla="*/ 192 w 893183"/>
                      <a:gd name="connsiteY5" fmla="*/ 1438981 h 1795123"/>
                      <a:gd name="connsiteX6" fmla="*/ 0 w 893183"/>
                      <a:gd name="connsiteY6" fmla="*/ 1439386 h 1795123"/>
                      <a:gd name="connsiteX7" fmla="*/ 0 w 893183"/>
                      <a:gd name="connsiteY7" fmla="*/ 4764 h 1795123"/>
                      <a:gd name="connsiteX8" fmla="*/ 191 w 893183"/>
                      <a:gd name="connsiteY8" fmla="*/ 4616 h 1795123"/>
                      <a:gd name="connsiteX9" fmla="*/ 191 w 893183"/>
                      <a:gd name="connsiteY9" fmla="*/ 0 h 17951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893183" h="1795123">
                        <a:moveTo>
                          <a:pt x="191" y="0"/>
                        </a:moveTo>
                        <a:lnTo>
                          <a:pt x="130101" y="100288"/>
                        </a:lnTo>
                        <a:cubicBezTo>
                          <a:pt x="1231201" y="995351"/>
                          <a:pt x="934902" y="1733019"/>
                          <a:pt x="513306" y="1791401"/>
                        </a:cubicBezTo>
                        <a:cubicBezTo>
                          <a:pt x="352699" y="1813642"/>
                          <a:pt x="173909" y="1737302"/>
                          <a:pt x="47265" y="1533527"/>
                        </a:cubicBezTo>
                        <a:lnTo>
                          <a:pt x="192" y="1434367"/>
                        </a:lnTo>
                        <a:lnTo>
                          <a:pt x="192" y="1438981"/>
                        </a:lnTo>
                        <a:lnTo>
                          <a:pt x="0" y="1439386"/>
                        </a:lnTo>
                        <a:lnTo>
                          <a:pt x="0" y="4764"/>
                        </a:lnTo>
                        <a:lnTo>
                          <a:pt x="191" y="4616"/>
                        </a:lnTo>
                        <a:lnTo>
                          <a:pt x="19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id="{1F07DBFE-AC52-8CE2-60C8-996345985A3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5400000">
                <a:off x="10400269" y="1917604"/>
                <a:ext cx="633413" cy="1862138"/>
                <a:chOff x="5959193" y="333389"/>
                <a:chExt cx="633413" cy="1862138"/>
              </a:xfrm>
            </p:grpSpPr>
            <p:grpSp>
              <p:nvGrpSpPr>
                <p:cNvPr id="32" name="Group 31">
                  <a:extLst>
                    <a:ext uri="{FF2B5EF4-FFF2-40B4-BE49-F238E27FC236}">
                      <a16:creationId xmlns:a16="http://schemas.microsoft.com/office/drawing/2014/main" id="{440BB012-2594-ED3D-1998-F8EFE65C0B5E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ChangeAspect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5959192" y="333389"/>
                  <a:ext cx="633413" cy="1419225"/>
                  <a:chOff x="5959192" y="333389"/>
                  <a:chExt cx="633413" cy="1419225"/>
                </a:xfrm>
              </p:grpSpPr>
              <p:sp>
                <p:nvSpPr>
                  <p:cNvPr id="34" name="Freeform 68">
                    <a:extLst>
                      <a:ext uri="{FF2B5EF4-FFF2-40B4-BE49-F238E27FC236}">
                        <a16:creationId xmlns:a16="http://schemas.microsoft.com/office/drawing/2014/main" id="{2DE4023E-BC6D-AEE3-5769-908F1479B57F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959192" y="333389"/>
                    <a:ext cx="319088" cy="1419225"/>
                  </a:xfrm>
                  <a:custGeom>
                    <a:avLst/>
                    <a:gdLst>
                      <a:gd name="T0" fmla="*/ 0 w 67"/>
                      <a:gd name="T1" fmla="*/ 149 h 298"/>
                      <a:gd name="T2" fmla="*/ 67 w 67"/>
                      <a:gd name="T3" fmla="*/ 298 h 298"/>
                      <a:gd name="T4" fmla="*/ 67 w 67"/>
                      <a:gd name="T5" fmla="*/ 0 h 298"/>
                      <a:gd name="T6" fmla="*/ 0 w 67"/>
                      <a:gd name="T7" fmla="*/ 149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7" h="298">
                        <a:moveTo>
                          <a:pt x="0" y="149"/>
                        </a:moveTo>
                        <a:cubicBezTo>
                          <a:pt x="0" y="208"/>
                          <a:pt x="26" y="261"/>
                          <a:pt x="67" y="298"/>
                        </a:cubicBezTo>
                        <a:cubicBezTo>
                          <a:pt x="67" y="0"/>
                          <a:pt x="67" y="0"/>
                          <a:pt x="67" y="0"/>
                        </a:cubicBezTo>
                        <a:cubicBezTo>
                          <a:pt x="26" y="36"/>
                          <a:pt x="0" y="89"/>
                          <a:pt x="0" y="149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5" name="Freeform 69">
                    <a:extLst>
                      <a:ext uri="{FF2B5EF4-FFF2-40B4-BE49-F238E27FC236}">
                        <a16:creationId xmlns:a16="http://schemas.microsoft.com/office/drawing/2014/main" id="{4806FFCC-55BD-F38B-78DA-C107F8CF77DF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6278280" y="333389"/>
                    <a:ext cx="314325" cy="1419225"/>
                  </a:xfrm>
                  <a:custGeom>
                    <a:avLst/>
                    <a:gdLst>
                      <a:gd name="T0" fmla="*/ 0 w 66"/>
                      <a:gd name="T1" fmla="*/ 0 h 298"/>
                      <a:gd name="T2" fmla="*/ 0 w 66"/>
                      <a:gd name="T3" fmla="*/ 298 h 298"/>
                      <a:gd name="T4" fmla="*/ 66 w 66"/>
                      <a:gd name="T5" fmla="*/ 149 h 298"/>
                      <a:gd name="T6" fmla="*/ 0 w 66"/>
                      <a:gd name="T7" fmla="*/ 0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6" h="298">
                        <a:moveTo>
                          <a:pt x="0" y="0"/>
                        </a:moveTo>
                        <a:cubicBezTo>
                          <a:pt x="0" y="298"/>
                          <a:pt x="0" y="298"/>
                          <a:pt x="0" y="298"/>
                        </a:cubicBezTo>
                        <a:cubicBezTo>
                          <a:pt x="41" y="261"/>
                          <a:pt x="66" y="208"/>
                          <a:pt x="66" y="149"/>
                        </a:cubicBezTo>
                        <a:cubicBezTo>
                          <a:pt x="66" y="89"/>
                          <a:pt x="41" y="36"/>
                          <a:pt x="0" y="0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sp>
              <p:nvSpPr>
                <p:cNvPr id="33" name="Line 70">
                  <a:extLst>
                    <a:ext uri="{FF2B5EF4-FFF2-40B4-BE49-F238E27FC236}">
                      <a16:creationId xmlns:a16="http://schemas.microsoft.com/office/drawing/2014/main" id="{09587BBE-7BD5-0A5E-5711-CE564167CC9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278281" y="333389"/>
                  <a:ext cx="0" cy="1862138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AF9AFC1F-1EB3-9F87-5CDF-AE004E08D6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flipV="1">
              <a:off x="9740417" y="3721100"/>
              <a:ext cx="2211229" cy="2707415"/>
              <a:chOff x="9728105" y="457964"/>
              <a:chExt cx="2211229" cy="2707415"/>
            </a:xfrm>
          </p:grpSpPr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48F2309A-4B72-CD70-792D-23EAFFDE6F8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9940728" y="245341"/>
                <a:ext cx="1785984" cy="2211229"/>
                <a:chOff x="3125006" y="3171595"/>
                <a:chExt cx="1785984" cy="2211229"/>
              </a:xfrm>
            </p:grpSpPr>
            <p:grpSp>
              <p:nvGrpSpPr>
                <p:cNvPr id="22" name="Group 21">
                  <a:extLst>
                    <a:ext uri="{FF2B5EF4-FFF2-40B4-BE49-F238E27FC236}">
                      <a16:creationId xmlns:a16="http://schemas.microsoft.com/office/drawing/2014/main" id="{6627476C-BCF0-6A4D-02A4-526DFA603B51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ChangeAspect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3136819" y="3174345"/>
                  <a:ext cx="1760933" cy="2208479"/>
                  <a:chOff x="4749017" y="2998646"/>
                  <a:chExt cx="1760933" cy="2208479"/>
                </a:xfrm>
              </p:grpSpPr>
              <p:cxnSp>
                <p:nvCxnSpPr>
                  <p:cNvPr id="26" name="Straight Connector 25">
                    <a:extLst>
                      <a:ext uri="{FF2B5EF4-FFF2-40B4-BE49-F238E27FC236}">
                        <a16:creationId xmlns:a16="http://schemas.microsoft.com/office/drawing/2014/main" id="{9D5AF189-B5B9-C29D-8E3E-EC8702F3676B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CxnSpPr>
                    <a:cxnSpLocks noChangeAspect="1"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 flipH="1">
                    <a:off x="5630197" y="2998646"/>
                    <a:ext cx="0" cy="2208479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7" name="Straight Connector 26">
                    <a:extLst>
                      <a:ext uri="{FF2B5EF4-FFF2-40B4-BE49-F238E27FC236}">
                        <a16:creationId xmlns:a16="http://schemas.microsoft.com/office/drawing/2014/main" id="{D62D464E-7CBA-A8C2-96A1-F54CBF232F80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CxnSpPr>
                    <a:cxnSpLocks noChangeAspect="1"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 rot="10800000" flipH="1">
                    <a:off x="4749017" y="4416771"/>
                    <a:ext cx="1760933" cy="0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8" name="Rectangle 30">
                    <a:extLst>
                      <a:ext uri="{FF2B5EF4-FFF2-40B4-BE49-F238E27FC236}">
                        <a16:creationId xmlns:a16="http://schemas.microsoft.com/office/drawing/2014/main" id="{C9030B14-7F34-518E-7149-0A4306370AAE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13500000">
                    <a:off x="5136242" y="3224252"/>
                    <a:ext cx="987915" cy="987915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9" name="Rectangle 30">
                    <a:extLst>
                      <a:ext uri="{FF2B5EF4-FFF2-40B4-BE49-F238E27FC236}">
                        <a16:creationId xmlns:a16="http://schemas.microsoft.com/office/drawing/2014/main" id="{DCB4D896-DA64-0F12-3CA5-6161AB90C82A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13500000">
                    <a:off x="5327037" y="3070731"/>
                    <a:ext cx="606323" cy="606323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23" name="Group 22">
                  <a:extLst>
                    <a:ext uri="{FF2B5EF4-FFF2-40B4-BE49-F238E27FC236}">
                      <a16:creationId xmlns:a16="http://schemas.microsoft.com/office/drawing/2014/main" id="{1FB57B90-2476-D0DF-2C8B-7611AD6C9F84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ChangeAspect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3125006" y="3171595"/>
                  <a:ext cx="1785984" cy="1799739"/>
                  <a:chOff x="6879836" y="3516901"/>
                  <a:chExt cx="1785984" cy="1799739"/>
                </a:xfrm>
              </p:grpSpPr>
              <p:sp>
                <p:nvSpPr>
                  <p:cNvPr id="24" name="Freeform: Shape 141">
                    <a:extLst>
                      <a:ext uri="{FF2B5EF4-FFF2-40B4-BE49-F238E27FC236}">
                        <a16:creationId xmlns:a16="http://schemas.microsoft.com/office/drawing/2014/main" id="{7F897B26-F7D8-0C81-447C-6942C7C6D042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6879836" y="3521665"/>
                    <a:ext cx="892801" cy="1794975"/>
                  </a:xfrm>
                  <a:custGeom>
                    <a:avLst/>
                    <a:gdLst>
                      <a:gd name="connsiteX0" fmla="*/ 892801 w 892801"/>
                      <a:gd name="connsiteY0" fmla="*/ 0 h 1794975"/>
                      <a:gd name="connsiteX1" fmla="*/ 892801 w 892801"/>
                      <a:gd name="connsiteY1" fmla="*/ 1434622 h 1794975"/>
                      <a:gd name="connsiteX2" fmla="*/ 845919 w 892801"/>
                      <a:gd name="connsiteY2" fmla="*/ 1533379 h 1794975"/>
                      <a:gd name="connsiteX3" fmla="*/ 440820 w 892801"/>
                      <a:gd name="connsiteY3" fmla="*/ 1794916 h 1794975"/>
                      <a:gd name="connsiteX4" fmla="*/ 379878 w 892801"/>
                      <a:gd name="connsiteY4" fmla="*/ 1791253 h 1794975"/>
                      <a:gd name="connsiteX5" fmla="*/ 763083 w 892801"/>
                      <a:gd name="connsiteY5" fmla="*/ 100140 h 1794975"/>
                      <a:gd name="connsiteX6" fmla="*/ 892801 w 892801"/>
                      <a:gd name="connsiteY6" fmla="*/ 0 h 1794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92801" h="1794975">
                        <a:moveTo>
                          <a:pt x="892801" y="0"/>
                        </a:moveTo>
                        <a:lnTo>
                          <a:pt x="892801" y="1434622"/>
                        </a:lnTo>
                        <a:lnTo>
                          <a:pt x="845919" y="1533379"/>
                        </a:lnTo>
                        <a:cubicBezTo>
                          <a:pt x="735106" y="1711682"/>
                          <a:pt x="584368" y="1792418"/>
                          <a:pt x="440820" y="1794916"/>
                        </a:cubicBezTo>
                        <a:cubicBezTo>
                          <a:pt x="420314" y="1795273"/>
                          <a:pt x="399954" y="1794033"/>
                          <a:pt x="379878" y="1791253"/>
                        </a:cubicBezTo>
                        <a:cubicBezTo>
                          <a:pt x="-41718" y="1732871"/>
                          <a:pt x="-338017" y="995203"/>
                          <a:pt x="763083" y="100140"/>
                        </a:cubicBezTo>
                        <a:lnTo>
                          <a:pt x="89280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5" name="Freeform: Shape 142">
                    <a:extLst>
                      <a:ext uri="{FF2B5EF4-FFF2-40B4-BE49-F238E27FC236}">
                        <a16:creationId xmlns:a16="http://schemas.microsoft.com/office/drawing/2014/main" id="{7BEC136A-9A82-57FB-E919-71BEDCF9DED9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7772637" y="3516901"/>
                    <a:ext cx="893183" cy="1795123"/>
                  </a:xfrm>
                  <a:custGeom>
                    <a:avLst/>
                    <a:gdLst>
                      <a:gd name="connsiteX0" fmla="*/ 191 w 893183"/>
                      <a:gd name="connsiteY0" fmla="*/ 0 h 1795123"/>
                      <a:gd name="connsiteX1" fmla="*/ 130101 w 893183"/>
                      <a:gd name="connsiteY1" fmla="*/ 100288 h 1795123"/>
                      <a:gd name="connsiteX2" fmla="*/ 513306 w 893183"/>
                      <a:gd name="connsiteY2" fmla="*/ 1791401 h 1795123"/>
                      <a:gd name="connsiteX3" fmla="*/ 47265 w 893183"/>
                      <a:gd name="connsiteY3" fmla="*/ 1533527 h 1795123"/>
                      <a:gd name="connsiteX4" fmla="*/ 192 w 893183"/>
                      <a:gd name="connsiteY4" fmla="*/ 1434367 h 1795123"/>
                      <a:gd name="connsiteX5" fmla="*/ 192 w 893183"/>
                      <a:gd name="connsiteY5" fmla="*/ 1438981 h 1795123"/>
                      <a:gd name="connsiteX6" fmla="*/ 0 w 893183"/>
                      <a:gd name="connsiteY6" fmla="*/ 1439386 h 1795123"/>
                      <a:gd name="connsiteX7" fmla="*/ 0 w 893183"/>
                      <a:gd name="connsiteY7" fmla="*/ 4764 h 1795123"/>
                      <a:gd name="connsiteX8" fmla="*/ 191 w 893183"/>
                      <a:gd name="connsiteY8" fmla="*/ 4616 h 1795123"/>
                      <a:gd name="connsiteX9" fmla="*/ 191 w 893183"/>
                      <a:gd name="connsiteY9" fmla="*/ 0 h 17951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893183" h="1795123">
                        <a:moveTo>
                          <a:pt x="191" y="0"/>
                        </a:moveTo>
                        <a:lnTo>
                          <a:pt x="130101" y="100288"/>
                        </a:lnTo>
                        <a:cubicBezTo>
                          <a:pt x="1231201" y="995351"/>
                          <a:pt x="934902" y="1733019"/>
                          <a:pt x="513306" y="1791401"/>
                        </a:cubicBezTo>
                        <a:cubicBezTo>
                          <a:pt x="352699" y="1813642"/>
                          <a:pt x="173909" y="1737302"/>
                          <a:pt x="47265" y="1533527"/>
                        </a:cubicBezTo>
                        <a:lnTo>
                          <a:pt x="192" y="1434367"/>
                        </a:lnTo>
                        <a:lnTo>
                          <a:pt x="192" y="1438981"/>
                        </a:lnTo>
                        <a:lnTo>
                          <a:pt x="0" y="1439386"/>
                        </a:lnTo>
                        <a:lnTo>
                          <a:pt x="0" y="4764"/>
                        </a:lnTo>
                        <a:lnTo>
                          <a:pt x="191" y="4616"/>
                        </a:lnTo>
                        <a:lnTo>
                          <a:pt x="19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7924E014-70E2-35E1-4035-AFE4CB40E46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5400000">
                <a:off x="10400269" y="1917604"/>
                <a:ext cx="633413" cy="1862138"/>
                <a:chOff x="5959193" y="333389"/>
                <a:chExt cx="633413" cy="1862138"/>
              </a:xfrm>
            </p:grpSpPr>
            <p:grpSp>
              <p:nvGrpSpPr>
                <p:cNvPr id="18" name="Group 17">
                  <a:extLst>
                    <a:ext uri="{FF2B5EF4-FFF2-40B4-BE49-F238E27FC236}">
                      <a16:creationId xmlns:a16="http://schemas.microsoft.com/office/drawing/2014/main" id="{D9F05B2C-AB75-E3C7-905F-DDFB7661C93E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ChangeAspect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5959192" y="333389"/>
                  <a:ext cx="633413" cy="1419225"/>
                  <a:chOff x="5959192" y="333389"/>
                  <a:chExt cx="633413" cy="1419225"/>
                </a:xfrm>
              </p:grpSpPr>
              <p:sp>
                <p:nvSpPr>
                  <p:cNvPr id="20" name="Freeform 68">
                    <a:extLst>
                      <a:ext uri="{FF2B5EF4-FFF2-40B4-BE49-F238E27FC236}">
                        <a16:creationId xmlns:a16="http://schemas.microsoft.com/office/drawing/2014/main" id="{4B2D29E0-A432-9BF7-4563-DA726502663A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959192" y="333389"/>
                    <a:ext cx="319088" cy="1419225"/>
                  </a:xfrm>
                  <a:custGeom>
                    <a:avLst/>
                    <a:gdLst>
                      <a:gd name="T0" fmla="*/ 0 w 67"/>
                      <a:gd name="T1" fmla="*/ 149 h 298"/>
                      <a:gd name="T2" fmla="*/ 67 w 67"/>
                      <a:gd name="T3" fmla="*/ 298 h 298"/>
                      <a:gd name="T4" fmla="*/ 67 w 67"/>
                      <a:gd name="T5" fmla="*/ 0 h 298"/>
                      <a:gd name="T6" fmla="*/ 0 w 67"/>
                      <a:gd name="T7" fmla="*/ 149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7" h="298">
                        <a:moveTo>
                          <a:pt x="0" y="149"/>
                        </a:moveTo>
                        <a:cubicBezTo>
                          <a:pt x="0" y="208"/>
                          <a:pt x="26" y="261"/>
                          <a:pt x="67" y="298"/>
                        </a:cubicBezTo>
                        <a:cubicBezTo>
                          <a:pt x="67" y="0"/>
                          <a:pt x="67" y="0"/>
                          <a:pt x="67" y="0"/>
                        </a:cubicBezTo>
                        <a:cubicBezTo>
                          <a:pt x="26" y="36"/>
                          <a:pt x="0" y="89"/>
                          <a:pt x="0" y="149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1" name="Freeform 69">
                    <a:extLst>
                      <a:ext uri="{FF2B5EF4-FFF2-40B4-BE49-F238E27FC236}">
                        <a16:creationId xmlns:a16="http://schemas.microsoft.com/office/drawing/2014/main" id="{9FB0CA3B-A554-C7C6-489F-00CE622B0EB9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6278280" y="333389"/>
                    <a:ext cx="314325" cy="1419225"/>
                  </a:xfrm>
                  <a:custGeom>
                    <a:avLst/>
                    <a:gdLst>
                      <a:gd name="T0" fmla="*/ 0 w 66"/>
                      <a:gd name="T1" fmla="*/ 0 h 298"/>
                      <a:gd name="T2" fmla="*/ 0 w 66"/>
                      <a:gd name="T3" fmla="*/ 298 h 298"/>
                      <a:gd name="T4" fmla="*/ 66 w 66"/>
                      <a:gd name="T5" fmla="*/ 149 h 298"/>
                      <a:gd name="T6" fmla="*/ 0 w 66"/>
                      <a:gd name="T7" fmla="*/ 0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6" h="298">
                        <a:moveTo>
                          <a:pt x="0" y="0"/>
                        </a:moveTo>
                        <a:cubicBezTo>
                          <a:pt x="0" y="298"/>
                          <a:pt x="0" y="298"/>
                          <a:pt x="0" y="298"/>
                        </a:cubicBezTo>
                        <a:cubicBezTo>
                          <a:pt x="41" y="261"/>
                          <a:pt x="66" y="208"/>
                          <a:pt x="66" y="149"/>
                        </a:cubicBezTo>
                        <a:cubicBezTo>
                          <a:pt x="66" y="89"/>
                          <a:pt x="41" y="36"/>
                          <a:pt x="0" y="0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sp>
              <p:nvSpPr>
                <p:cNvPr id="19" name="Line 70">
                  <a:extLst>
                    <a:ext uri="{FF2B5EF4-FFF2-40B4-BE49-F238E27FC236}">
                      <a16:creationId xmlns:a16="http://schemas.microsoft.com/office/drawing/2014/main" id="{BE41ACB0-DD9C-5E88-F826-C4E99E1F033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278281" y="333389"/>
                  <a:ext cx="0" cy="1862138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10" name="Title 9">
            <a:extLst>
              <a:ext uri="{FF2B5EF4-FFF2-40B4-BE49-F238E27FC236}">
                <a16:creationId xmlns:a16="http://schemas.microsoft.com/office/drawing/2014/main" id="{318DE55C-A74B-5D17-1D99-57F2DD93F3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2648" y="4617354"/>
            <a:ext cx="8226551" cy="1545333"/>
          </a:xfrm>
        </p:spPr>
        <p:txBody>
          <a:bodyPr anchor="t"/>
          <a:lstStyle>
            <a:lvl1pPr>
              <a:lnSpc>
                <a:spcPct val="120000"/>
              </a:lnSpc>
              <a:defRPr sz="180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1BDC543-8F6B-6FBD-5568-8A52A08A7430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12646" y="1188413"/>
            <a:ext cx="8229600" cy="2925763"/>
          </a:xfrm>
        </p:spPr>
        <p:txBody>
          <a:bodyPr anchor="b"/>
          <a:lstStyle>
            <a:lvl1pPr>
              <a:defRPr sz="4000" cap="all" baseline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44C372-F7FA-5AA5-92C1-CF476A26623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2647" y="6343955"/>
            <a:ext cx="2202644" cy="36512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93298" y="6343955"/>
            <a:ext cx="2805405" cy="36512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09992" y="6343955"/>
            <a:ext cx="429207" cy="36512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3797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67AE449-03BC-35B0-AEC3-D45692970205}"/>
              </a:ext>
            </a:extLst>
          </p:cNvPr>
          <p:cNvGrpSpPr/>
          <p:nvPr userDrawn="1"/>
        </p:nvGrpSpPr>
        <p:grpSpPr>
          <a:xfrm flipH="1">
            <a:off x="10414450" y="651327"/>
            <a:ext cx="698051" cy="1372591"/>
            <a:chOff x="1079500" y="649304"/>
            <a:chExt cx="698051" cy="1372591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008CF3E6-E425-C72A-B625-CFCF163D32A5}"/>
                </a:ext>
              </a:extLst>
            </p:cNvPr>
            <p:cNvSpPr/>
            <p:nvPr/>
          </p:nvSpPr>
          <p:spPr>
            <a:xfrm>
              <a:off x="1437136" y="649304"/>
              <a:ext cx="340415" cy="340415"/>
            </a:xfrm>
            <a:prstGeom prst="ellipse">
              <a:avLst/>
            </a:pr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10000"/>
                  </a:srgbClr>
                </a:gs>
              </a:gsLst>
              <a:lin ang="270000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45CB0A9B-08FF-70E7-543A-C060A982F2CF}"/>
                </a:ext>
              </a:extLst>
            </p:cNvPr>
            <p:cNvGrpSpPr/>
            <p:nvPr/>
          </p:nvGrpSpPr>
          <p:grpSpPr>
            <a:xfrm rot="10800000">
              <a:off x="1079500" y="952167"/>
              <a:ext cx="641184" cy="1069728"/>
              <a:chOff x="6484111" y="2967038"/>
              <a:chExt cx="641184" cy="1069728"/>
            </a:xfrm>
          </p:grpSpPr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145CACDA-2DE0-21D6-B8DB-F9BC62E49AF7}"/>
                  </a:ext>
                </a:extLst>
              </p:cNvPr>
              <p:cNvGrpSpPr/>
              <p:nvPr/>
            </p:nvGrpSpPr>
            <p:grpSpPr>
              <a:xfrm>
                <a:off x="6808136" y="2967038"/>
                <a:ext cx="317159" cy="932400"/>
                <a:chOff x="6808136" y="2967038"/>
                <a:chExt cx="317159" cy="932400"/>
              </a:xfrm>
            </p:grpSpPr>
            <p:sp>
              <p:nvSpPr>
                <p:cNvPr id="26" name="Freeform 68">
                  <a:extLst>
                    <a:ext uri="{FF2B5EF4-FFF2-40B4-BE49-F238E27FC236}">
                      <a16:creationId xmlns:a16="http://schemas.microsoft.com/office/drawing/2014/main" id="{11B46CF9-4D52-6D2F-6FEA-67C5FD728C5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08136" y="2967038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7" name="Freeform 69">
                  <a:extLst>
                    <a:ext uri="{FF2B5EF4-FFF2-40B4-BE49-F238E27FC236}">
                      <a16:creationId xmlns:a16="http://schemas.microsoft.com/office/drawing/2014/main" id="{E3F7DC37-85A3-8DBC-5517-FC5DDD800D2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967908" y="2967038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8" name="Line 70">
                  <a:extLst>
                    <a:ext uri="{FF2B5EF4-FFF2-40B4-BE49-F238E27FC236}">
                      <a16:creationId xmlns:a16="http://schemas.microsoft.com/office/drawing/2014/main" id="{FE216884-0A7A-4FBD-E4AC-20BA199D870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6967908" y="2967038"/>
                  <a:ext cx="0" cy="9324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3930D45B-64C3-F88B-4F01-D0155582FAA1}"/>
                  </a:ext>
                </a:extLst>
              </p:cNvPr>
              <p:cNvGrpSpPr/>
              <p:nvPr/>
            </p:nvGrpSpPr>
            <p:grpSpPr>
              <a:xfrm rot="18900000" flipH="1">
                <a:off x="6484111" y="3104366"/>
                <a:ext cx="317159" cy="932400"/>
                <a:chOff x="6808136" y="2967038"/>
                <a:chExt cx="317159" cy="932400"/>
              </a:xfrm>
            </p:grpSpPr>
            <p:sp>
              <p:nvSpPr>
                <p:cNvPr id="23" name="Freeform 68">
                  <a:extLst>
                    <a:ext uri="{FF2B5EF4-FFF2-40B4-BE49-F238E27FC236}">
                      <a16:creationId xmlns:a16="http://schemas.microsoft.com/office/drawing/2014/main" id="{154D7DF8-2B62-B394-8B97-0C34D9539D3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08136" y="2967038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" name="Freeform 69">
                  <a:extLst>
                    <a:ext uri="{FF2B5EF4-FFF2-40B4-BE49-F238E27FC236}">
                      <a16:creationId xmlns:a16="http://schemas.microsoft.com/office/drawing/2014/main" id="{302D7518-34D2-F390-F337-D7BFE83E8D7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967908" y="2967038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" name="Line 70">
                  <a:extLst>
                    <a:ext uri="{FF2B5EF4-FFF2-40B4-BE49-F238E27FC236}">
                      <a16:creationId xmlns:a16="http://schemas.microsoft.com/office/drawing/2014/main" id="{68A249B2-F6A7-C4B8-ABD8-196C683EDA4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6967908" y="2967038"/>
                  <a:ext cx="0" cy="9324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11" name="Title 9">
            <a:extLst>
              <a:ext uri="{FF2B5EF4-FFF2-40B4-BE49-F238E27FC236}">
                <a16:creationId xmlns:a16="http://schemas.microsoft.com/office/drawing/2014/main" id="{5998F931-A369-4286-5D28-0D0CED7BC2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2648" y="4617354"/>
            <a:ext cx="8226551" cy="1545333"/>
          </a:xfrm>
        </p:spPr>
        <p:txBody>
          <a:bodyPr anchor="t"/>
          <a:lstStyle>
            <a:lvl1pPr>
              <a:lnSpc>
                <a:spcPct val="12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8" name="Content Placeholder 8">
            <a:extLst>
              <a:ext uri="{FF2B5EF4-FFF2-40B4-BE49-F238E27FC236}">
                <a16:creationId xmlns:a16="http://schemas.microsoft.com/office/drawing/2014/main" id="{D3ED1498-0FE4-6EE1-2592-BE169CAAD957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12646" y="1188413"/>
            <a:ext cx="8229600" cy="2925763"/>
          </a:xfrm>
        </p:spPr>
        <p:txBody>
          <a:bodyPr anchor="b"/>
          <a:lstStyle>
            <a:lvl1pPr>
              <a:defRPr sz="4000" cap="all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44C372-F7FA-5AA5-92C1-CF476A26623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2647" y="6343955"/>
            <a:ext cx="2202644" cy="365125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93298" y="6343955"/>
            <a:ext cx="2805405" cy="365125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47096" y="6343955"/>
            <a:ext cx="429207" cy="365125"/>
          </a:xfrm>
          <a:prstGeom prst="rect">
            <a:avLst/>
          </a:prstGeom>
        </p:spPr>
        <p:txBody>
          <a:bodyPr>
            <a:noAutofit/>
          </a:bodyPr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89949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7" y="681037"/>
            <a:ext cx="10963655" cy="919162"/>
          </a:xfrm>
          <a:prstGeom prst="rect">
            <a:avLst/>
          </a:prstGeom>
        </p:spPr>
        <p:txBody>
          <a:bodyPr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27D5A5-84C3-7EDE-A8EB-2DE057DE46AB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12775" y="1825625"/>
            <a:ext cx="5074920" cy="4351338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D54150AE-A7C6-D328-35D7-F5B840930E3B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501065" y="1825625"/>
            <a:ext cx="5075237" cy="4351338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2647" y="6343955"/>
            <a:ext cx="2202644" cy="365125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/>
              <a:t>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93298" y="6343955"/>
            <a:ext cx="2805405" cy="365125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47096" y="6343955"/>
            <a:ext cx="429207" cy="365125"/>
          </a:xfrm>
          <a:prstGeom prst="rect">
            <a:avLst/>
          </a:prstGeom>
        </p:spPr>
        <p:txBody>
          <a:bodyPr>
            <a:noAutofit/>
          </a:bodyPr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89961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313C3CA2-C6C0-82E2-7C81-4006F6A44B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7" y="676656"/>
            <a:ext cx="10963655" cy="919163"/>
          </a:xfrm>
          <a:prstGeom prst="rect">
            <a:avLst/>
          </a:prstGeom>
        </p:spPr>
        <p:txBody>
          <a:bodyPr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685735"/>
            <a:ext cx="5074920" cy="55983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4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01700" y="1685735"/>
            <a:ext cx="5074602" cy="55983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4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76AAF7-C632-FCD0-6A60-E0EA4A52F229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09600" y="2387600"/>
            <a:ext cx="5075238" cy="3786188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CD998360-6973-27D8-8B08-ACAE10572B32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501064" y="2387600"/>
            <a:ext cx="5075238" cy="3786188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2647" y="6343955"/>
            <a:ext cx="2202644" cy="365125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93298" y="6343955"/>
            <a:ext cx="2805405" cy="365125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47096" y="6343955"/>
            <a:ext cx="429207" cy="365125"/>
          </a:xfrm>
          <a:prstGeom prst="rect">
            <a:avLst/>
          </a:prstGeom>
        </p:spPr>
        <p:txBody>
          <a:bodyPr>
            <a:noAutofit/>
          </a:bodyPr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5113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8903FFA5-BEAF-26BB-1ECD-2D735E8BD7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7" y="681036"/>
            <a:ext cx="10963655" cy="919163"/>
          </a:xfrm>
          <a:prstGeom prst="rect">
            <a:avLst/>
          </a:prstGeo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2647" y="6343955"/>
            <a:ext cx="2202644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93298" y="6343955"/>
            <a:ext cx="2805405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47096" y="6343955"/>
            <a:ext cx="429207" cy="365125"/>
          </a:xfrm>
          <a:prstGeom prst="rect">
            <a:avLst/>
          </a:prstGeom>
        </p:spPr>
        <p:txBody>
          <a:bodyPr/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60112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2647" y="6343955"/>
            <a:ext cx="2202644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20xx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93298" y="6343955"/>
            <a:ext cx="2805405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47096" y="6343955"/>
            <a:ext cx="429207" cy="365125"/>
          </a:xfrm>
          <a:prstGeom prst="rect">
            <a:avLst/>
          </a:prstGeom>
        </p:spPr>
        <p:txBody>
          <a:bodyPr/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0229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F4653F0-6B33-4C71-828A-C82AA65592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-1"/>
            <a:ext cx="12188952" cy="4343401"/>
          </a:xfrm>
          <a:prstGeom prst="rect">
            <a:avLst/>
          </a:prstGeom>
          <a:solidFill>
            <a:srgbClr val="FFFFFF">
              <a:alpha val="5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alpha val="20000"/>
                </a:schemeClr>
              </a:solidFill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73DFE91C-7345-DD86-AFC2-44F578231F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2648" y="4665421"/>
            <a:ext cx="10972800" cy="786384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AB35AACE-B44B-CA08-96C2-71DD9C8646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2648" y="5623560"/>
            <a:ext cx="10972800" cy="548640"/>
          </a:xfrm>
        </p:spPr>
        <p:txBody>
          <a:bodyPr anchor="t">
            <a:noAutofit/>
          </a:bodyPr>
          <a:lstStyle>
            <a:lvl1pPr marL="0" indent="0" algn="ctr">
              <a:buNone/>
              <a:defRPr sz="1800" cap="all" spc="1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653CEB38-7674-CDA0-DA5F-9C3CB1645A0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275844" y="274319"/>
            <a:ext cx="11640312" cy="379476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AA6C9C7-A264-237A-7F3C-46E6A7A9646D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612647" y="6343955"/>
            <a:ext cx="2202644" cy="36512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b="0" i="0" cap="all" baseline="0">
                <a:latin typeface="Avenir Next LT Pro Light" panose="020B0304020202020204" pitchFamily="34" charset="77"/>
              </a:defRPr>
            </a:lvl1pPr>
          </a:lstStyle>
          <a:p>
            <a:r>
              <a:rPr lang="en-US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5B8C48-05E9-5280-3F6A-22F8BCBB47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693298" y="6343955"/>
            <a:ext cx="2805405" cy="36512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b="0" i="0" cap="all" baseline="0">
                <a:latin typeface="Avenir Next LT Pro Light" panose="020B0304020202020204" pitchFamily="34" charset="77"/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7BC820F-C031-6832-5CA0-B972903E0D5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47096" y="6343955"/>
            <a:ext cx="429207" cy="36512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b="0" i="0" cap="all" baseline="0">
                <a:latin typeface="Avenir Next LT Pro Light" panose="020B0304020202020204" pitchFamily="34" charset="77"/>
              </a:defRPr>
            </a:lvl1pPr>
          </a:lstStyle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7405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C1B688C-63E7-2BFF-102C-4E3B1DCC94C7}"/>
              </a:ext>
            </a:extLst>
          </p:cNvPr>
          <p:cNvCxnSpPr>
            <a:cxnSpLocks/>
          </p:cNvCxnSpPr>
          <p:nvPr userDrawn="1"/>
        </p:nvCxnSpPr>
        <p:spPr>
          <a:xfrm>
            <a:off x="714375" y="2780396"/>
            <a:ext cx="54864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1">
            <a:extLst>
              <a:ext uri="{FF2B5EF4-FFF2-40B4-BE49-F238E27FC236}">
                <a16:creationId xmlns:a16="http://schemas.microsoft.com/office/drawing/2014/main" id="{375B801E-7C84-0C81-3226-862EED76E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685800"/>
            <a:ext cx="3657600" cy="1828800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6C0B5703-D4E0-53FF-A33C-315D4E49C9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2648" y="3046191"/>
            <a:ext cx="3654552" cy="3126009"/>
          </a:xfrm>
        </p:spPr>
        <p:txBody>
          <a:bodyPr anchor="b"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1600" y="685800"/>
            <a:ext cx="6393366" cy="5486400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US" sz="1400" dirty="0"/>
            </a:lvl1pPr>
            <a:lvl2pPr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05638-7A56-469A-825A-1DFA6002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2647" y="6343955"/>
            <a:ext cx="2202644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93298" y="6343955"/>
            <a:ext cx="2805405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47096" y="6343955"/>
            <a:ext cx="429207" cy="365125"/>
          </a:xfrm>
          <a:prstGeom prst="rect">
            <a:avLst/>
          </a:prstGeom>
        </p:spPr>
        <p:txBody>
          <a:bodyPr/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80699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119A23E-A7C2-F4A1-F34A-78CDAAE39652}"/>
              </a:ext>
            </a:extLst>
          </p:cNvPr>
          <p:cNvCxnSpPr>
            <a:cxnSpLocks/>
          </p:cNvCxnSpPr>
          <p:nvPr userDrawn="1"/>
        </p:nvCxnSpPr>
        <p:spPr>
          <a:xfrm>
            <a:off x="714375" y="2780396"/>
            <a:ext cx="54864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6E523965-95D5-2048-A337-42CF57714A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81600" y="685800"/>
            <a:ext cx="6394703" cy="5486400"/>
          </a:xfrm>
          <a:prstGeom prst="rect">
            <a:avLst/>
          </a:prstGeom>
          <a:solidFill>
            <a:srgbClr val="FFFFFF">
              <a:alpha val="5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alpha val="20000"/>
                </a:scheme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685800"/>
            <a:ext cx="3657600" cy="1828800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2648" y="3046191"/>
            <a:ext cx="3654552" cy="3126009"/>
          </a:xfrm>
        </p:spPr>
        <p:txBody>
          <a:bodyPr anchor="t"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Picture Placeholder 13">
            <a:extLst>
              <a:ext uri="{FF2B5EF4-FFF2-40B4-BE49-F238E27FC236}">
                <a16:creationId xmlns:a16="http://schemas.microsoft.com/office/drawing/2014/main" id="{F5C634D1-455E-26F8-956F-445295F9C74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457443" y="960120"/>
            <a:ext cx="5843016" cy="493776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0B235E-39C7-4C78-20EF-DB48ECD9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2647" y="6343955"/>
            <a:ext cx="2202644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DC75DA-9A78-9AB9-7171-95A08CC5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93298" y="6343955"/>
            <a:ext cx="2805405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E1A03-DCCB-53C7-DBFE-2AD55C90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47096" y="6343955"/>
            <a:ext cx="429207" cy="365125"/>
          </a:xfrm>
          <a:prstGeom prst="rect">
            <a:avLst/>
          </a:prstGeom>
        </p:spPr>
        <p:txBody>
          <a:bodyPr/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63608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685802"/>
            <a:ext cx="9146080" cy="2250780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12775" y="3429000"/>
            <a:ext cx="9145953" cy="2620736"/>
          </a:xfrm>
        </p:spPr>
        <p:txBody>
          <a:bodyPr>
            <a:noAutofit/>
          </a:bodyPr>
          <a:lstStyle>
            <a:lvl1pPr marL="0" indent="0">
              <a:buNone/>
              <a:defRPr sz="1800" cap="all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28600" indent="0">
              <a:buNone/>
              <a:defRPr sz="1800" cap="all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457200" indent="0">
              <a:buNone/>
              <a:defRPr sz="1800" cap="all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685800" indent="0">
              <a:buNone/>
              <a:defRPr sz="1800" cap="all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914400" indent="0">
              <a:buNone/>
              <a:defRPr sz="1800" cap="all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2647" y="6343955"/>
            <a:ext cx="220264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93298" y="6343955"/>
            <a:ext cx="2805405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47096" y="6343955"/>
            <a:ext cx="42920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3A21DAF-0680-3109-32D1-F2152B86C712}"/>
              </a:ext>
            </a:extLst>
          </p:cNvPr>
          <p:cNvCxnSpPr>
            <a:cxnSpLocks/>
          </p:cNvCxnSpPr>
          <p:nvPr userDrawn="1"/>
        </p:nvCxnSpPr>
        <p:spPr>
          <a:xfrm>
            <a:off x="714375" y="3182791"/>
            <a:ext cx="54864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1AC9AAAA-FF68-58B0-6AD3-81DAA78B9D79}"/>
              </a:ext>
            </a:extLst>
          </p:cNvPr>
          <p:cNvGrpSpPr/>
          <p:nvPr userDrawn="1"/>
        </p:nvGrpSpPr>
        <p:grpSpPr>
          <a:xfrm flipH="1">
            <a:off x="10414450" y="651327"/>
            <a:ext cx="698051" cy="1372591"/>
            <a:chOff x="1079500" y="649304"/>
            <a:chExt cx="698051" cy="1372591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59B2EA1E-B452-6BA4-E61C-1E0C336E7707}"/>
                </a:ext>
              </a:extLst>
            </p:cNvPr>
            <p:cNvSpPr/>
            <p:nvPr/>
          </p:nvSpPr>
          <p:spPr>
            <a:xfrm>
              <a:off x="1437136" y="649304"/>
              <a:ext cx="340415" cy="340415"/>
            </a:xfrm>
            <a:prstGeom prst="ellipse">
              <a:avLst/>
            </a:pr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10000"/>
                  </a:srgbClr>
                </a:gs>
              </a:gsLst>
              <a:lin ang="270000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0DDB7CD0-2D95-5BC6-ABC1-BC54BD6C4008}"/>
                </a:ext>
              </a:extLst>
            </p:cNvPr>
            <p:cNvGrpSpPr/>
            <p:nvPr/>
          </p:nvGrpSpPr>
          <p:grpSpPr>
            <a:xfrm rot="10800000">
              <a:off x="1079500" y="952167"/>
              <a:ext cx="641184" cy="1069728"/>
              <a:chOff x="6484111" y="2967038"/>
              <a:chExt cx="641184" cy="1069728"/>
            </a:xfrm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23D6FAD6-E7B1-971D-C962-F317FFDDF1A3}"/>
                  </a:ext>
                </a:extLst>
              </p:cNvPr>
              <p:cNvGrpSpPr/>
              <p:nvPr/>
            </p:nvGrpSpPr>
            <p:grpSpPr>
              <a:xfrm>
                <a:off x="6808136" y="2967038"/>
                <a:ext cx="317159" cy="932400"/>
                <a:chOff x="6808136" y="2967038"/>
                <a:chExt cx="317159" cy="932400"/>
              </a:xfrm>
            </p:grpSpPr>
            <p:sp>
              <p:nvSpPr>
                <p:cNvPr id="16" name="Freeform 68">
                  <a:extLst>
                    <a:ext uri="{FF2B5EF4-FFF2-40B4-BE49-F238E27FC236}">
                      <a16:creationId xmlns:a16="http://schemas.microsoft.com/office/drawing/2014/main" id="{FEFA5D29-9BA3-B2B0-658F-41E3FAAA39F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08136" y="2967038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" name="Freeform 69">
                  <a:extLst>
                    <a:ext uri="{FF2B5EF4-FFF2-40B4-BE49-F238E27FC236}">
                      <a16:creationId xmlns:a16="http://schemas.microsoft.com/office/drawing/2014/main" id="{F580CDFE-3C7E-D23E-EAA5-DD38817443A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967908" y="2967038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9" name="Line 70">
                  <a:extLst>
                    <a:ext uri="{FF2B5EF4-FFF2-40B4-BE49-F238E27FC236}">
                      <a16:creationId xmlns:a16="http://schemas.microsoft.com/office/drawing/2014/main" id="{667E0D1B-7B9B-7A39-6166-7AFCC9386B1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6967908" y="2967038"/>
                  <a:ext cx="0" cy="9324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EA8D3FD9-9675-FFF0-644E-B5C1A1ECE835}"/>
                  </a:ext>
                </a:extLst>
              </p:cNvPr>
              <p:cNvGrpSpPr/>
              <p:nvPr/>
            </p:nvGrpSpPr>
            <p:grpSpPr>
              <a:xfrm rot="18900000" flipH="1">
                <a:off x="6484111" y="3104366"/>
                <a:ext cx="317159" cy="932400"/>
                <a:chOff x="6808136" y="2967038"/>
                <a:chExt cx="317159" cy="932400"/>
              </a:xfrm>
            </p:grpSpPr>
            <p:sp>
              <p:nvSpPr>
                <p:cNvPr id="13" name="Freeform 68">
                  <a:extLst>
                    <a:ext uri="{FF2B5EF4-FFF2-40B4-BE49-F238E27FC236}">
                      <a16:creationId xmlns:a16="http://schemas.microsoft.com/office/drawing/2014/main" id="{82ABA779-0915-5846-DFC5-5E96B4A9723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08136" y="2967038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" name="Freeform 69">
                  <a:extLst>
                    <a:ext uri="{FF2B5EF4-FFF2-40B4-BE49-F238E27FC236}">
                      <a16:creationId xmlns:a16="http://schemas.microsoft.com/office/drawing/2014/main" id="{75B608AC-7F9B-F6BF-06DF-231BBDA3AFE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967908" y="2967038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" name="Line 70">
                  <a:extLst>
                    <a:ext uri="{FF2B5EF4-FFF2-40B4-BE49-F238E27FC236}">
                      <a16:creationId xmlns:a16="http://schemas.microsoft.com/office/drawing/2014/main" id="{2D2E2887-1666-122F-B8DA-A4C029AAA7A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6967908" y="2967038"/>
                  <a:ext cx="0" cy="9324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2056998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F2898B5F-AB7B-74C1-BF81-2EBBA277CB0A}"/>
              </a:ext>
            </a:extLst>
          </p:cNvPr>
          <p:cNvGrpSpPr/>
          <p:nvPr/>
        </p:nvGrpSpPr>
        <p:grpSpPr>
          <a:xfrm flipH="1">
            <a:off x="9740417" y="457964"/>
            <a:ext cx="2227875" cy="5970551"/>
            <a:chOff x="9740417" y="457964"/>
            <a:chExt cx="2227875" cy="5970551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A5AD13E4-C736-C4D0-3329-881CFA91CC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9757063" y="457964"/>
              <a:ext cx="2211229" cy="2707415"/>
              <a:chOff x="9728105" y="457964"/>
              <a:chExt cx="2211229" cy="2707415"/>
            </a:xfrm>
          </p:grpSpPr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9D7712BC-206D-B1BF-26E4-F924E900D1E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9940728" y="245341"/>
                <a:ext cx="1785984" cy="2211229"/>
                <a:chOff x="3125006" y="3171595"/>
                <a:chExt cx="1785984" cy="2211229"/>
              </a:xfrm>
            </p:grpSpPr>
            <p:grpSp>
              <p:nvGrpSpPr>
                <p:cNvPr id="30" name="Group 29">
                  <a:extLst>
                    <a:ext uri="{FF2B5EF4-FFF2-40B4-BE49-F238E27FC236}">
                      <a16:creationId xmlns:a16="http://schemas.microsoft.com/office/drawing/2014/main" id="{B4DD0FA9-35AD-B9CB-6A43-73FB16AA4B5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ChangeAspect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3136819" y="3174345"/>
                  <a:ext cx="1760933" cy="2208479"/>
                  <a:chOff x="4749017" y="2998646"/>
                  <a:chExt cx="1760933" cy="2208479"/>
                </a:xfrm>
              </p:grpSpPr>
              <p:cxnSp>
                <p:nvCxnSpPr>
                  <p:cNvPr id="34" name="Straight Connector 33">
                    <a:extLst>
                      <a:ext uri="{FF2B5EF4-FFF2-40B4-BE49-F238E27FC236}">
                        <a16:creationId xmlns:a16="http://schemas.microsoft.com/office/drawing/2014/main" id="{B34DDA94-22F2-1094-2D3C-DBDC0C363AF0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CxnSpPr>
                    <a:cxnSpLocks noChangeAspect="1"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 flipH="1">
                    <a:off x="5630197" y="2998646"/>
                    <a:ext cx="0" cy="2208479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5" name="Straight Connector 34">
                    <a:extLst>
                      <a:ext uri="{FF2B5EF4-FFF2-40B4-BE49-F238E27FC236}">
                        <a16:creationId xmlns:a16="http://schemas.microsoft.com/office/drawing/2014/main" id="{55A45A38-9585-93BE-7D81-140D05F385E2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CxnSpPr>
                    <a:cxnSpLocks noChangeAspect="1"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 rot="10800000" flipH="1">
                    <a:off x="4749017" y="4416771"/>
                    <a:ext cx="1760933" cy="0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6" name="Rectangle 30">
                    <a:extLst>
                      <a:ext uri="{FF2B5EF4-FFF2-40B4-BE49-F238E27FC236}">
                        <a16:creationId xmlns:a16="http://schemas.microsoft.com/office/drawing/2014/main" id="{A3E11012-B90B-F52F-7684-926CA336E9F4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13500000">
                    <a:off x="5136242" y="3224252"/>
                    <a:ext cx="987915" cy="987915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7" name="Rectangle 30">
                    <a:extLst>
                      <a:ext uri="{FF2B5EF4-FFF2-40B4-BE49-F238E27FC236}">
                        <a16:creationId xmlns:a16="http://schemas.microsoft.com/office/drawing/2014/main" id="{BE5AA1E3-A11C-0373-1D61-D0A9FE4617E9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13500000">
                    <a:off x="5327037" y="3070731"/>
                    <a:ext cx="606323" cy="606323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31" name="Group 30">
                  <a:extLst>
                    <a:ext uri="{FF2B5EF4-FFF2-40B4-BE49-F238E27FC236}">
                      <a16:creationId xmlns:a16="http://schemas.microsoft.com/office/drawing/2014/main" id="{21D63B7A-DDB4-2C0B-1728-0D718F9E394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ChangeAspect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3125006" y="3171595"/>
                  <a:ext cx="1785984" cy="1799739"/>
                  <a:chOff x="6879836" y="3516901"/>
                  <a:chExt cx="1785984" cy="1799739"/>
                </a:xfrm>
              </p:grpSpPr>
              <p:sp>
                <p:nvSpPr>
                  <p:cNvPr id="32" name="Freeform: Shape 57">
                    <a:extLst>
                      <a:ext uri="{FF2B5EF4-FFF2-40B4-BE49-F238E27FC236}">
                        <a16:creationId xmlns:a16="http://schemas.microsoft.com/office/drawing/2014/main" id="{80E2BC7D-E4BD-1454-C098-E5EDE2696334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6879836" y="3521665"/>
                    <a:ext cx="892801" cy="1794975"/>
                  </a:xfrm>
                  <a:custGeom>
                    <a:avLst/>
                    <a:gdLst>
                      <a:gd name="connsiteX0" fmla="*/ 892801 w 892801"/>
                      <a:gd name="connsiteY0" fmla="*/ 0 h 1794975"/>
                      <a:gd name="connsiteX1" fmla="*/ 892801 w 892801"/>
                      <a:gd name="connsiteY1" fmla="*/ 1434622 h 1794975"/>
                      <a:gd name="connsiteX2" fmla="*/ 845919 w 892801"/>
                      <a:gd name="connsiteY2" fmla="*/ 1533379 h 1794975"/>
                      <a:gd name="connsiteX3" fmla="*/ 440820 w 892801"/>
                      <a:gd name="connsiteY3" fmla="*/ 1794916 h 1794975"/>
                      <a:gd name="connsiteX4" fmla="*/ 379878 w 892801"/>
                      <a:gd name="connsiteY4" fmla="*/ 1791253 h 1794975"/>
                      <a:gd name="connsiteX5" fmla="*/ 763083 w 892801"/>
                      <a:gd name="connsiteY5" fmla="*/ 100140 h 1794975"/>
                      <a:gd name="connsiteX6" fmla="*/ 892801 w 892801"/>
                      <a:gd name="connsiteY6" fmla="*/ 0 h 1794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92801" h="1794975">
                        <a:moveTo>
                          <a:pt x="892801" y="0"/>
                        </a:moveTo>
                        <a:lnTo>
                          <a:pt x="892801" y="1434622"/>
                        </a:lnTo>
                        <a:lnTo>
                          <a:pt x="845919" y="1533379"/>
                        </a:lnTo>
                        <a:cubicBezTo>
                          <a:pt x="735106" y="1711682"/>
                          <a:pt x="584368" y="1792418"/>
                          <a:pt x="440820" y="1794916"/>
                        </a:cubicBezTo>
                        <a:cubicBezTo>
                          <a:pt x="420314" y="1795273"/>
                          <a:pt x="399954" y="1794033"/>
                          <a:pt x="379878" y="1791253"/>
                        </a:cubicBezTo>
                        <a:cubicBezTo>
                          <a:pt x="-41718" y="1732871"/>
                          <a:pt x="-338017" y="995203"/>
                          <a:pt x="763083" y="100140"/>
                        </a:cubicBezTo>
                        <a:lnTo>
                          <a:pt x="89280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33" name="Freeform: Shape 58">
                    <a:extLst>
                      <a:ext uri="{FF2B5EF4-FFF2-40B4-BE49-F238E27FC236}">
                        <a16:creationId xmlns:a16="http://schemas.microsoft.com/office/drawing/2014/main" id="{B661F348-951D-D355-FE18-B5392C718B4E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7772637" y="3516901"/>
                    <a:ext cx="893183" cy="1795123"/>
                  </a:xfrm>
                  <a:custGeom>
                    <a:avLst/>
                    <a:gdLst>
                      <a:gd name="connsiteX0" fmla="*/ 191 w 893183"/>
                      <a:gd name="connsiteY0" fmla="*/ 0 h 1795123"/>
                      <a:gd name="connsiteX1" fmla="*/ 130101 w 893183"/>
                      <a:gd name="connsiteY1" fmla="*/ 100288 h 1795123"/>
                      <a:gd name="connsiteX2" fmla="*/ 513306 w 893183"/>
                      <a:gd name="connsiteY2" fmla="*/ 1791401 h 1795123"/>
                      <a:gd name="connsiteX3" fmla="*/ 47265 w 893183"/>
                      <a:gd name="connsiteY3" fmla="*/ 1533527 h 1795123"/>
                      <a:gd name="connsiteX4" fmla="*/ 192 w 893183"/>
                      <a:gd name="connsiteY4" fmla="*/ 1434367 h 1795123"/>
                      <a:gd name="connsiteX5" fmla="*/ 192 w 893183"/>
                      <a:gd name="connsiteY5" fmla="*/ 1438981 h 1795123"/>
                      <a:gd name="connsiteX6" fmla="*/ 0 w 893183"/>
                      <a:gd name="connsiteY6" fmla="*/ 1439386 h 1795123"/>
                      <a:gd name="connsiteX7" fmla="*/ 0 w 893183"/>
                      <a:gd name="connsiteY7" fmla="*/ 4764 h 1795123"/>
                      <a:gd name="connsiteX8" fmla="*/ 191 w 893183"/>
                      <a:gd name="connsiteY8" fmla="*/ 4616 h 1795123"/>
                      <a:gd name="connsiteX9" fmla="*/ 191 w 893183"/>
                      <a:gd name="connsiteY9" fmla="*/ 0 h 17951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893183" h="1795123">
                        <a:moveTo>
                          <a:pt x="191" y="0"/>
                        </a:moveTo>
                        <a:lnTo>
                          <a:pt x="130101" y="100288"/>
                        </a:lnTo>
                        <a:cubicBezTo>
                          <a:pt x="1231201" y="995351"/>
                          <a:pt x="934902" y="1733019"/>
                          <a:pt x="513306" y="1791401"/>
                        </a:cubicBezTo>
                        <a:cubicBezTo>
                          <a:pt x="352699" y="1813642"/>
                          <a:pt x="173909" y="1737302"/>
                          <a:pt x="47265" y="1533527"/>
                        </a:cubicBezTo>
                        <a:lnTo>
                          <a:pt x="192" y="1434367"/>
                        </a:lnTo>
                        <a:lnTo>
                          <a:pt x="192" y="1438981"/>
                        </a:lnTo>
                        <a:lnTo>
                          <a:pt x="0" y="1439386"/>
                        </a:lnTo>
                        <a:lnTo>
                          <a:pt x="0" y="4764"/>
                        </a:lnTo>
                        <a:lnTo>
                          <a:pt x="191" y="4616"/>
                        </a:lnTo>
                        <a:lnTo>
                          <a:pt x="19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58E45DB4-7A7F-E7F2-6CCB-5E6213440C0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5400000">
                <a:off x="10400269" y="1917604"/>
                <a:ext cx="633413" cy="1862138"/>
                <a:chOff x="5959193" y="333389"/>
                <a:chExt cx="633413" cy="1862138"/>
              </a:xfrm>
            </p:grpSpPr>
            <p:grpSp>
              <p:nvGrpSpPr>
                <p:cNvPr id="26" name="Group 25">
                  <a:extLst>
                    <a:ext uri="{FF2B5EF4-FFF2-40B4-BE49-F238E27FC236}">
                      <a16:creationId xmlns:a16="http://schemas.microsoft.com/office/drawing/2014/main" id="{2D224138-06E2-E0AF-DE3A-E57A3358CBEA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ChangeAspect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5959192" y="333389"/>
                  <a:ext cx="633413" cy="1419225"/>
                  <a:chOff x="5959192" y="333389"/>
                  <a:chExt cx="633413" cy="1419225"/>
                </a:xfrm>
              </p:grpSpPr>
              <p:sp>
                <p:nvSpPr>
                  <p:cNvPr id="28" name="Freeform 68">
                    <a:extLst>
                      <a:ext uri="{FF2B5EF4-FFF2-40B4-BE49-F238E27FC236}">
                        <a16:creationId xmlns:a16="http://schemas.microsoft.com/office/drawing/2014/main" id="{01AC57F7-CE8B-F99B-0F9A-7BEE21F86512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959192" y="333389"/>
                    <a:ext cx="319088" cy="1419225"/>
                  </a:xfrm>
                  <a:custGeom>
                    <a:avLst/>
                    <a:gdLst>
                      <a:gd name="T0" fmla="*/ 0 w 67"/>
                      <a:gd name="T1" fmla="*/ 149 h 298"/>
                      <a:gd name="T2" fmla="*/ 67 w 67"/>
                      <a:gd name="T3" fmla="*/ 298 h 298"/>
                      <a:gd name="T4" fmla="*/ 67 w 67"/>
                      <a:gd name="T5" fmla="*/ 0 h 298"/>
                      <a:gd name="T6" fmla="*/ 0 w 67"/>
                      <a:gd name="T7" fmla="*/ 149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7" h="298">
                        <a:moveTo>
                          <a:pt x="0" y="149"/>
                        </a:moveTo>
                        <a:cubicBezTo>
                          <a:pt x="0" y="208"/>
                          <a:pt x="26" y="261"/>
                          <a:pt x="67" y="298"/>
                        </a:cubicBezTo>
                        <a:cubicBezTo>
                          <a:pt x="67" y="0"/>
                          <a:pt x="67" y="0"/>
                          <a:pt x="67" y="0"/>
                        </a:cubicBezTo>
                        <a:cubicBezTo>
                          <a:pt x="26" y="36"/>
                          <a:pt x="0" y="89"/>
                          <a:pt x="0" y="149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9" name="Freeform 69">
                    <a:extLst>
                      <a:ext uri="{FF2B5EF4-FFF2-40B4-BE49-F238E27FC236}">
                        <a16:creationId xmlns:a16="http://schemas.microsoft.com/office/drawing/2014/main" id="{BCF0D402-7FE4-9FAC-4BC6-9DD325D1BCE3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6278280" y="333389"/>
                    <a:ext cx="314325" cy="1419225"/>
                  </a:xfrm>
                  <a:custGeom>
                    <a:avLst/>
                    <a:gdLst>
                      <a:gd name="T0" fmla="*/ 0 w 66"/>
                      <a:gd name="T1" fmla="*/ 0 h 298"/>
                      <a:gd name="T2" fmla="*/ 0 w 66"/>
                      <a:gd name="T3" fmla="*/ 298 h 298"/>
                      <a:gd name="T4" fmla="*/ 66 w 66"/>
                      <a:gd name="T5" fmla="*/ 149 h 298"/>
                      <a:gd name="T6" fmla="*/ 0 w 66"/>
                      <a:gd name="T7" fmla="*/ 0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6" h="298">
                        <a:moveTo>
                          <a:pt x="0" y="0"/>
                        </a:moveTo>
                        <a:cubicBezTo>
                          <a:pt x="0" y="298"/>
                          <a:pt x="0" y="298"/>
                          <a:pt x="0" y="298"/>
                        </a:cubicBezTo>
                        <a:cubicBezTo>
                          <a:pt x="41" y="261"/>
                          <a:pt x="66" y="208"/>
                          <a:pt x="66" y="149"/>
                        </a:cubicBezTo>
                        <a:cubicBezTo>
                          <a:pt x="66" y="89"/>
                          <a:pt x="41" y="36"/>
                          <a:pt x="0" y="0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sp>
              <p:nvSpPr>
                <p:cNvPr id="27" name="Line 70">
                  <a:extLst>
                    <a:ext uri="{FF2B5EF4-FFF2-40B4-BE49-F238E27FC236}">
                      <a16:creationId xmlns:a16="http://schemas.microsoft.com/office/drawing/2014/main" id="{D05FDF64-168D-467A-6A78-2FA456716ED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278281" y="333389"/>
                  <a:ext cx="0" cy="1862138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F8D64388-EE11-3AC7-CE32-5F667F63F5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flipV="1">
              <a:off x="9740417" y="3721100"/>
              <a:ext cx="2211229" cy="2707415"/>
              <a:chOff x="9728105" y="457964"/>
              <a:chExt cx="2211229" cy="2707415"/>
            </a:xfrm>
          </p:grpSpPr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4A27A44E-F151-2A8C-9338-9747085C3EE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9940728" y="245341"/>
                <a:ext cx="1785984" cy="2211229"/>
                <a:chOff x="3125006" y="3171595"/>
                <a:chExt cx="1785984" cy="2211229"/>
              </a:xfrm>
            </p:grpSpPr>
            <p:grpSp>
              <p:nvGrpSpPr>
                <p:cNvPr id="16" name="Group 15">
                  <a:extLst>
                    <a:ext uri="{FF2B5EF4-FFF2-40B4-BE49-F238E27FC236}">
                      <a16:creationId xmlns:a16="http://schemas.microsoft.com/office/drawing/2014/main" id="{20BD2E44-9A02-DE19-97AB-DCFC7164C97E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ChangeAspect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3136819" y="3174345"/>
                  <a:ext cx="1760933" cy="2208479"/>
                  <a:chOff x="4749017" y="2998646"/>
                  <a:chExt cx="1760933" cy="2208479"/>
                </a:xfrm>
              </p:grpSpPr>
              <p:cxnSp>
                <p:nvCxnSpPr>
                  <p:cNvPr id="20" name="Straight Connector 19">
                    <a:extLst>
                      <a:ext uri="{FF2B5EF4-FFF2-40B4-BE49-F238E27FC236}">
                        <a16:creationId xmlns:a16="http://schemas.microsoft.com/office/drawing/2014/main" id="{942C6307-1DD8-4291-5F56-1C701B3F1313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CxnSpPr>
                    <a:cxnSpLocks noChangeAspect="1"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 flipH="1">
                    <a:off x="5630197" y="2998646"/>
                    <a:ext cx="0" cy="2208479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" name="Straight Connector 20">
                    <a:extLst>
                      <a:ext uri="{FF2B5EF4-FFF2-40B4-BE49-F238E27FC236}">
                        <a16:creationId xmlns:a16="http://schemas.microsoft.com/office/drawing/2014/main" id="{1BAF2483-2C50-41D9-2806-86B3EA8B526A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CxnSpPr>
                    <a:cxnSpLocks noChangeAspect="1"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 rot="10800000" flipH="1">
                    <a:off x="4749017" y="4416771"/>
                    <a:ext cx="1760933" cy="0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2" name="Rectangle 30">
                    <a:extLst>
                      <a:ext uri="{FF2B5EF4-FFF2-40B4-BE49-F238E27FC236}">
                        <a16:creationId xmlns:a16="http://schemas.microsoft.com/office/drawing/2014/main" id="{493CF191-5DDA-8462-AE83-CA01EB942EC0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13500000">
                    <a:off x="5136242" y="3224252"/>
                    <a:ext cx="987915" cy="987915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3" name="Rectangle 30">
                    <a:extLst>
                      <a:ext uri="{FF2B5EF4-FFF2-40B4-BE49-F238E27FC236}">
                        <a16:creationId xmlns:a16="http://schemas.microsoft.com/office/drawing/2014/main" id="{B16DA0CF-99DB-5B26-15CE-7A5C3FF5B555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13500000">
                    <a:off x="5327037" y="3070731"/>
                    <a:ext cx="606323" cy="606323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7" name="Group 16">
                  <a:extLst>
                    <a:ext uri="{FF2B5EF4-FFF2-40B4-BE49-F238E27FC236}">
                      <a16:creationId xmlns:a16="http://schemas.microsoft.com/office/drawing/2014/main" id="{969A3741-69D5-4A00-BE22-77B52FF20CC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ChangeAspect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3125006" y="3171595"/>
                  <a:ext cx="1785984" cy="1799739"/>
                  <a:chOff x="6879836" y="3516901"/>
                  <a:chExt cx="1785984" cy="1799739"/>
                </a:xfrm>
              </p:grpSpPr>
              <p:sp>
                <p:nvSpPr>
                  <p:cNvPr id="18" name="Freeform: Shape 141">
                    <a:extLst>
                      <a:ext uri="{FF2B5EF4-FFF2-40B4-BE49-F238E27FC236}">
                        <a16:creationId xmlns:a16="http://schemas.microsoft.com/office/drawing/2014/main" id="{CEB8C9BA-7217-3FF0-0000-F75245E69717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6879836" y="3521665"/>
                    <a:ext cx="892801" cy="1794975"/>
                  </a:xfrm>
                  <a:custGeom>
                    <a:avLst/>
                    <a:gdLst>
                      <a:gd name="connsiteX0" fmla="*/ 892801 w 892801"/>
                      <a:gd name="connsiteY0" fmla="*/ 0 h 1794975"/>
                      <a:gd name="connsiteX1" fmla="*/ 892801 w 892801"/>
                      <a:gd name="connsiteY1" fmla="*/ 1434622 h 1794975"/>
                      <a:gd name="connsiteX2" fmla="*/ 845919 w 892801"/>
                      <a:gd name="connsiteY2" fmla="*/ 1533379 h 1794975"/>
                      <a:gd name="connsiteX3" fmla="*/ 440820 w 892801"/>
                      <a:gd name="connsiteY3" fmla="*/ 1794916 h 1794975"/>
                      <a:gd name="connsiteX4" fmla="*/ 379878 w 892801"/>
                      <a:gd name="connsiteY4" fmla="*/ 1791253 h 1794975"/>
                      <a:gd name="connsiteX5" fmla="*/ 763083 w 892801"/>
                      <a:gd name="connsiteY5" fmla="*/ 100140 h 1794975"/>
                      <a:gd name="connsiteX6" fmla="*/ 892801 w 892801"/>
                      <a:gd name="connsiteY6" fmla="*/ 0 h 1794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92801" h="1794975">
                        <a:moveTo>
                          <a:pt x="892801" y="0"/>
                        </a:moveTo>
                        <a:lnTo>
                          <a:pt x="892801" y="1434622"/>
                        </a:lnTo>
                        <a:lnTo>
                          <a:pt x="845919" y="1533379"/>
                        </a:lnTo>
                        <a:cubicBezTo>
                          <a:pt x="735106" y="1711682"/>
                          <a:pt x="584368" y="1792418"/>
                          <a:pt x="440820" y="1794916"/>
                        </a:cubicBezTo>
                        <a:cubicBezTo>
                          <a:pt x="420314" y="1795273"/>
                          <a:pt x="399954" y="1794033"/>
                          <a:pt x="379878" y="1791253"/>
                        </a:cubicBezTo>
                        <a:cubicBezTo>
                          <a:pt x="-41718" y="1732871"/>
                          <a:pt x="-338017" y="995203"/>
                          <a:pt x="763083" y="100140"/>
                        </a:cubicBezTo>
                        <a:lnTo>
                          <a:pt x="89280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9" name="Freeform: Shape 142">
                    <a:extLst>
                      <a:ext uri="{FF2B5EF4-FFF2-40B4-BE49-F238E27FC236}">
                        <a16:creationId xmlns:a16="http://schemas.microsoft.com/office/drawing/2014/main" id="{2EBBFD8B-2D36-E329-EB66-AF3287A5851F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7772637" y="3516901"/>
                    <a:ext cx="893183" cy="1795123"/>
                  </a:xfrm>
                  <a:custGeom>
                    <a:avLst/>
                    <a:gdLst>
                      <a:gd name="connsiteX0" fmla="*/ 191 w 893183"/>
                      <a:gd name="connsiteY0" fmla="*/ 0 h 1795123"/>
                      <a:gd name="connsiteX1" fmla="*/ 130101 w 893183"/>
                      <a:gd name="connsiteY1" fmla="*/ 100288 h 1795123"/>
                      <a:gd name="connsiteX2" fmla="*/ 513306 w 893183"/>
                      <a:gd name="connsiteY2" fmla="*/ 1791401 h 1795123"/>
                      <a:gd name="connsiteX3" fmla="*/ 47265 w 893183"/>
                      <a:gd name="connsiteY3" fmla="*/ 1533527 h 1795123"/>
                      <a:gd name="connsiteX4" fmla="*/ 192 w 893183"/>
                      <a:gd name="connsiteY4" fmla="*/ 1434367 h 1795123"/>
                      <a:gd name="connsiteX5" fmla="*/ 192 w 893183"/>
                      <a:gd name="connsiteY5" fmla="*/ 1438981 h 1795123"/>
                      <a:gd name="connsiteX6" fmla="*/ 0 w 893183"/>
                      <a:gd name="connsiteY6" fmla="*/ 1439386 h 1795123"/>
                      <a:gd name="connsiteX7" fmla="*/ 0 w 893183"/>
                      <a:gd name="connsiteY7" fmla="*/ 4764 h 1795123"/>
                      <a:gd name="connsiteX8" fmla="*/ 191 w 893183"/>
                      <a:gd name="connsiteY8" fmla="*/ 4616 h 1795123"/>
                      <a:gd name="connsiteX9" fmla="*/ 191 w 893183"/>
                      <a:gd name="connsiteY9" fmla="*/ 0 h 17951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893183" h="1795123">
                        <a:moveTo>
                          <a:pt x="191" y="0"/>
                        </a:moveTo>
                        <a:lnTo>
                          <a:pt x="130101" y="100288"/>
                        </a:lnTo>
                        <a:cubicBezTo>
                          <a:pt x="1231201" y="995351"/>
                          <a:pt x="934902" y="1733019"/>
                          <a:pt x="513306" y="1791401"/>
                        </a:cubicBezTo>
                        <a:cubicBezTo>
                          <a:pt x="352699" y="1813642"/>
                          <a:pt x="173909" y="1737302"/>
                          <a:pt x="47265" y="1533527"/>
                        </a:cubicBezTo>
                        <a:lnTo>
                          <a:pt x="192" y="1434367"/>
                        </a:lnTo>
                        <a:lnTo>
                          <a:pt x="192" y="1438981"/>
                        </a:lnTo>
                        <a:lnTo>
                          <a:pt x="0" y="1439386"/>
                        </a:lnTo>
                        <a:lnTo>
                          <a:pt x="0" y="4764"/>
                        </a:lnTo>
                        <a:lnTo>
                          <a:pt x="191" y="4616"/>
                        </a:lnTo>
                        <a:lnTo>
                          <a:pt x="19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D06447F1-9BEC-3B87-BB32-191FA43AF03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5400000">
                <a:off x="10400269" y="1917604"/>
                <a:ext cx="633413" cy="1862138"/>
                <a:chOff x="5959193" y="333389"/>
                <a:chExt cx="633413" cy="1862138"/>
              </a:xfrm>
            </p:grpSpPr>
            <p:grpSp>
              <p:nvGrpSpPr>
                <p:cNvPr id="12" name="Group 11">
                  <a:extLst>
                    <a:ext uri="{FF2B5EF4-FFF2-40B4-BE49-F238E27FC236}">
                      <a16:creationId xmlns:a16="http://schemas.microsoft.com/office/drawing/2014/main" id="{9C5EF3DE-B07E-D485-E31C-3594D9BC207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ChangeAspect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5959192" y="333389"/>
                  <a:ext cx="633413" cy="1419225"/>
                  <a:chOff x="5959192" y="333389"/>
                  <a:chExt cx="633413" cy="1419225"/>
                </a:xfrm>
              </p:grpSpPr>
              <p:sp>
                <p:nvSpPr>
                  <p:cNvPr id="14" name="Freeform 68">
                    <a:extLst>
                      <a:ext uri="{FF2B5EF4-FFF2-40B4-BE49-F238E27FC236}">
                        <a16:creationId xmlns:a16="http://schemas.microsoft.com/office/drawing/2014/main" id="{D3AFEFF8-8B08-9A6A-2ABC-B7AC1E804B41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959192" y="333389"/>
                    <a:ext cx="319088" cy="1419225"/>
                  </a:xfrm>
                  <a:custGeom>
                    <a:avLst/>
                    <a:gdLst>
                      <a:gd name="T0" fmla="*/ 0 w 67"/>
                      <a:gd name="T1" fmla="*/ 149 h 298"/>
                      <a:gd name="T2" fmla="*/ 67 w 67"/>
                      <a:gd name="T3" fmla="*/ 298 h 298"/>
                      <a:gd name="T4" fmla="*/ 67 w 67"/>
                      <a:gd name="T5" fmla="*/ 0 h 298"/>
                      <a:gd name="T6" fmla="*/ 0 w 67"/>
                      <a:gd name="T7" fmla="*/ 149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7" h="298">
                        <a:moveTo>
                          <a:pt x="0" y="149"/>
                        </a:moveTo>
                        <a:cubicBezTo>
                          <a:pt x="0" y="208"/>
                          <a:pt x="26" y="261"/>
                          <a:pt x="67" y="298"/>
                        </a:cubicBezTo>
                        <a:cubicBezTo>
                          <a:pt x="67" y="0"/>
                          <a:pt x="67" y="0"/>
                          <a:pt x="67" y="0"/>
                        </a:cubicBezTo>
                        <a:cubicBezTo>
                          <a:pt x="26" y="36"/>
                          <a:pt x="0" y="89"/>
                          <a:pt x="0" y="149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5" name="Freeform 69">
                    <a:extLst>
                      <a:ext uri="{FF2B5EF4-FFF2-40B4-BE49-F238E27FC236}">
                        <a16:creationId xmlns:a16="http://schemas.microsoft.com/office/drawing/2014/main" id="{911E6C5C-E6C0-1635-8A8E-18A6C9AC4454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6278280" y="333389"/>
                    <a:ext cx="314325" cy="1419225"/>
                  </a:xfrm>
                  <a:custGeom>
                    <a:avLst/>
                    <a:gdLst>
                      <a:gd name="T0" fmla="*/ 0 w 66"/>
                      <a:gd name="T1" fmla="*/ 0 h 298"/>
                      <a:gd name="T2" fmla="*/ 0 w 66"/>
                      <a:gd name="T3" fmla="*/ 298 h 298"/>
                      <a:gd name="T4" fmla="*/ 66 w 66"/>
                      <a:gd name="T5" fmla="*/ 149 h 298"/>
                      <a:gd name="T6" fmla="*/ 0 w 66"/>
                      <a:gd name="T7" fmla="*/ 0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6" h="298">
                        <a:moveTo>
                          <a:pt x="0" y="0"/>
                        </a:moveTo>
                        <a:cubicBezTo>
                          <a:pt x="0" y="298"/>
                          <a:pt x="0" y="298"/>
                          <a:pt x="0" y="298"/>
                        </a:cubicBezTo>
                        <a:cubicBezTo>
                          <a:pt x="41" y="261"/>
                          <a:pt x="66" y="208"/>
                          <a:pt x="66" y="149"/>
                        </a:cubicBezTo>
                        <a:cubicBezTo>
                          <a:pt x="66" y="89"/>
                          <a:pt x="41" y="36"/>
                          <a:pt x="0" y="0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sp>
              <p:nvSpPr>
                <p:cNvPr id="13" name="Line 70">
                  <a:extLst>
                    <a:ext uri="{FF2B5EF4-FFF2-40B4-BE49-F238E27FC236}">
                      <a16:creationId xmlns:a16="http://schemas.microsoft.com/office/drawing/2014/main" id="{A3E77BF5-0B00-BE87-3AF1-AC7557C235E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278281" y="333389"/>
                  <a:ext cx="0" cy="1862138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38" name="Title 1">
            <a:extLst>
              <a:ext uri="{FF2B5EF4-FFF2-40B4-BE49-F238E27FC236}">
                <a16:creationId xmlns:a16="http://schemas.microsoft.com/office/drawing/2014/main" id="{ABDBC601-EF17-43ED-E11A-47AF443F04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685802"/>
            <a:ext cx="8226552" cy="2250780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9" name="Content Placeholder 7">
            <a:extLst>
              <a:ext uri="{FF2B5EF4-FFF2-40B4-BE49-F238E27FC236}">
                <a16:creationId xmlns:a16="http://schemas.microsoft.com/office/drawing/2014/main" id="{0FA9591D-3E3F-856B-F084-D47E87FA27B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12775" y="3429000"/>
            <a:ext cx="8226437" cy="2620736"/>
          </a:xfrm>
        </p:spPr>
        <p:txBody>
          <a:bodyPr>
            <a:noAutofit/>
          </a:bodyPr>
          <a:lstStyle>
            <a:lvl1pPr marL="0" indent="0">
              <a:buNone/>
              <a:defRPr sz="1800" cap="all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28600" indent="0">
              <a:buNone/>
              <a:defRPr sz="1800" cap="all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457200" indent="0">
              <a:buNone/>
              <a:defRPr sz="1800" cap="all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685800" indent="0">
              <a:buNone/>
              <a:defRPr sz="1800" cap="all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914400" indent="0">
              <a:buNone/>
              <a:defRPr sz="1800" cap="all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2647" y="6343955"/>
            <a:ext cx="220264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93298" y="6343955"/>
            <a:ext cx="2805405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09993" y="6343955"/>
            <a:ext cx="42920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4456575F-43CC-E7A8-7305-3C73B4FC75BD}"/>
              </a:ext>
            </a:extLst>
          </p:cNvPr>
          <p:cNvCxnSpPr>
            <a:cxnSpLocks/>
          </p:cNvCxnSpPr>
          <p:nvPr userDrawn="1"/>
        </p:nvCxnSpPr>
        <p:spPr>
          <a:xfrm>
            <a:off x="714375" y="3182791"/>
            <a:ext cx="54864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7624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Vector">
            <a:extLst>
              <a:ext uri="{FF2B5EF4-FFF2-40B4-BE49-F238E27FC236}">
                <a16:creationId xmlns:a16="http://schemas.microsoft.com/office/drawing/2014/main" id="{05BC5FEA-7AAF-F0C6-F596-0A63B82981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8034190" y="858838"/>
            <a:ext cx="2216150" cy="1177924"/>
            <a:chOff x="4987925" y="2840038"/>
            <a:chExt cx="2216150" cy="11779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F0F91CF-DA5C-92E6-E259-06EB35D02D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 userDrawn="1"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987925" y="2840038"/>
              <a:ext cx="2216150" cy="1177924"/>
            </a:xfrm>
            <a:prstGeom prst="rect">
              <a:avLst/>
            </a:prstGeom>
            <a:solidFill>
              <a:schemeClr val="bg2">
                <a:alpha val="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590A6D5C-58C6-FEAD-68C8-24D2A3D56E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/>
            </p:cNvGrpSpPr>
            <p:nvPr userDrawn="1"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5720702" y="2912637"/>
              <a:ext cx="1080000" cy="1080000"/>
              <a:chOff x="6879023" y="2912637"/>
              <a:chExt cx="1080000" cy="1080000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A90926D2-838C-FBAD-9106-B5A110A5B61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7260443" y="2912637"/>
                <a:ext cx="317159" cy="1080000"/>
                <a:chOff x="4799744" y="2905614"/>
                <a:chExt cx="317159" cy="1080000"/>
              </a:xfrm>
            </p:grpSpPr>
            <p:sp>
              <p:nvSpPr>
                <p:cNvPr id="29" name="Freeform 68">
                  <a:extLst>
                    <a:ext uri="{FF2B5EF4-FFF2-40B4-BE49-F238E27FC236}">
                      <a16:creationId xmlns:a16="http://schemas.microsoft.com/office/drawing/2014/main" id="{CCAB97FA-3590-3E85-EC04-2D8629BF665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4799744" y="2905614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0" name="Freeform 69">
                  <a:extLst>
                    <a:ext uri="{FF2B5EF4-FFF2-40B4-BE49-F238E27FC236}">
                      <a16:creationId xmlns:a16="http://schemas.microsoft.com/office/drawing/2014/main" id="{857AF2EC-F313-8348-C809-81779327360A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4959516" y="2905614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1" name="Line 70">
                  <a:extLst>
                    <a:ext uri="{FF2B5EF4-FFF2-40B4-BE49-F238E27FC236}">
                      <a16:creationId xmlns:a16="http://schemas.microsoft.com/office/drawing/2014/main" id="{BBDA2187-09E1-36CB-CC34-C2A68B7444E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4959516" y="2905614"/>
                  <a:ext cx="0" cy="10800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C2789EB6-B58C-B0A4-96BE-1114C7775A2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18900000" flipH="1">
                <a:off x="6916369" y="2912637"/>
                <a:ext cx="317159" cy="1080000"/>
                <a:chOff x="4799744" y="2905614"/>
                <a:chExt cx="317159" cy="1080000"/>
              </a:xfrm>
            </p:grpSpPr>
            <p:sp>
              <p:nvSpPr>
                <p:cNvPr id="23" name="Freeform 68">
                  <a:extLst>
                    <a:ext uri="{FF2B5EF4-FFF2-40B4-BE49-F238E27FC236}">
                      <a16:creationId xmlns:a16="http://schemas.microsoft.com/office/drawing/2014/main" id="{52069191-F544-13F2-C808-AA9DE0883B1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4799744" y="2905614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" name="Freeform 69">
                  <a:extLst>
                    <a:ext uri="{FF2B5EF4-FFF2-40B4-BE49-F238E27FC236}">
                      <a16:creationId xmlns:a16="http://schemas.microsoft.com/office/drawing/2014/main" id="{886F9107-7BA2-7341-3D65-956BBB0D5370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4959516" y="2905614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" name="Line 70">
                  <a:extLst>
                    <a:ext uri="{FF2B5EF4-FFF2-40B4-BE49-F238E27FC236}">
                      <a16:creationId xmlns:a16="http://schemas.microsoft.com/office/drawing/2014/main" id="{5D813785-2AF4-1081-B91E-8A290C54B64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4959516" y="2905614"/>
                  <a:ext cx="0" cy="10800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055E2131-6122-D702-6ACB-2368A1E59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FFFFFF">
              <a:alpha val="5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alpha val="20000"/>
                </a:schemeClr>
              </a:solidFill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747188C3-B888-04ED-88FD-00077E25ED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04598" y="2339742"/>
            <a:ext cx="4856348" cy="154645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>
              <a:defRPr lang="en-US" sz="4000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8" name="Subtitle 2">
            <a:extLst>
              <a:ext uri="{FF2B5EF4-FFF2-40B4-BE49-F238E27FC236}">
                <a16:creationId xmlns:a16="http://schemas.microsoft.com/office/drawing/2014/main" id="{A7603D50-928A-CF87-EECC-DA89E78647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04598" y="4142852"/>
            <a:ext cx="4856348" cy="2029344"/>
          </a:xfrm>
        </p:spPr>
        <p:txBody>
          <a:bodyPr vert="horz" lIns="91440" tIns="45720" rIns="91440" bIns="45720" rtlCol="0">
            <a:noAutofit/>
          </a:bodyPr>
          <a:lstStyle>
            <a:lvl1pPr marL="0" indent="0" algn="ctr">
              <a:buNone/>
              <a:defRPr lang="en-US" sz="1800" cap="all" spc="100" baseline="0" dirty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8" name="Picture Placeholder 24">
            <a:extLst>
              <a:ext uri="{FF2B5EF4-FFF2-40B4-BE49-F238E27FC236}">
                <a16:creationId xmlns:a16="http://schemas.microsoft.com/office/drawing/2014/main" id="{ECD41283-05EB-5E8A-99FA-EF1E9F10D25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272796" y="233172"/>
            <a:ext cx="5550408" cy="6391656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26" name="Footer Placeholder 7">
            <a:extLst>
              <a:ext uri="{FF2B5EF4-FFF2-40B4-BE49-F238E27FC236}">
                <a16:creationId xmlns:a16="http://schemas.microsoft.com/office/drawing/2014/main" id="{98746AF5-45F6-8A1D-B9A2-A5E96DA07A8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6704598" y="6338703"/>
            <a:ext cx="2070484" cy="365125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27" name="Date Placeholder 6">
            <a:extLst>
              <a:ext uri="{FF2B5EF4-FFF2-40B4-BE49-F238E27FC236}">
                <a16:creationId xmlns:a16="http://schemas.microsoft.com/office/drawing/2014/main" id="{3CDB4CF3-D437-A576-6D88-391341E6619F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9739161" y="6338703"/>
            <a:ext cx="1392578" cy="365125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/>
              <a:t>20xx</a:t>
            </a:r>
          </a:p>
        </p:txBody>
      </p:sp>
      <p:sp>
        <p:nvSpPr>
          <p:cNvPr id="28" name="Slide Number Placeholder 8">
            <a:extLst>
              <a:ext uri="{FF2B5EF4-FFF2-40B4-BE49-F238E27FC236}">
                <a16:creationId xmlns:a16="http://schemas.microsoft.com/office/drawing/2014/main" id="{D691BA2D-39A6-C5EA-8537-54C0F1EDC19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31739" y="6342301"/>
            <a:ext cx="429207" cy="365125"/>
          </a:xfrm>
          <a:prstGeom prst="rect">
            <a:avLst/>
          </a:prstGeom>
        </p:spPr>
        <p:txBody>
          <a:bodyPr>
            <a:noAutofit/>
          </a:bodyPr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858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5303A30A-E163-EC69-BC74-DBBB57D2DF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212862" cy="6858000"/>
          </a:xfrm>
          <a:prstGeom prst="rect">
            <a:avLst/>
          </a:prstGeom>
          <a:solidFill>
            <a:srgbClr val="FFFFFF">
              <a:alpha val="5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alpha val="20000"/>
                </a:scheme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24728" y="685805"/>
            <a:ext cx="5760720" cy="29254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>
              <a:defRPr lang="en-US" sz="4000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15584" y="4142852"/>
            <a:ext cx="5760719" cy="2029344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en-US" sz="1800" cap="all" spc="100" baseline="0" dirty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15" name="Picture Placeholder 24">
            <a:extLst>
              <a:ext uri="{FF2B5EF4-FFF2-40B4-BE49-F238E27FC236}">
                <a16:creationId xmlns:a16="http://schemas.microsoft.com/office/drawing/2014/main" id="{CEBB28F2-4B93-B449-3651-1A13235A406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272796" y="233172"/>
            <a:ext cx="4663440" cy="6391656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EA012170-4B32-903F-0861-DB263F28C32E}"/>
              </a:ext>
            </a:extLst>
          </p:cNvPr>
          <p:cNvCxnSpPr>
            <a:cxnSpLocks/>
          </p:cNvCxnSpPr>
          <p:nvPr userDrawn="1"/>
        </p:nvCxnSpPr>
        <p:spPr>
          <a:xfrm>
            <a:off x="5929503" y="3877056"/>
            <a:ext cx="54864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24728" y="6343955"/>
            <a:ext cx="3014472" cy="36512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618883" y="6343955"/>
            <a:ext cx="1475163" cy="36512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  <a:effectLst/>
              </a:defRPr>
            </a:lvl1pPr>
          </a:lstStyle>
          <a:p>
            <a:r>
              <a:rPr lang="en-US"/>
              <a:t>20xx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47096" y="6343955"/>
            <a:ext cx="429207" cy="36512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4284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Vector">
            <a:extLst>
              <a:ext uri="{FF2B5EF4-FFF2-40B4-BE49-F238E27FC236}">
                <a16:creationId xmlns:a16="http://schemas.microsoft.com/office/drawing/2014/main" id="{2D6E1CE8-4390-5ACE-1DD7-69C044B389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1973453" y="49440"/>
            <a:ext cx="2216150" cy="1177924"/>
            <a:chOff x="4987925" y="2840038"/>
            <a:chExt cx="2216150" cy="117792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229E3A5-61F4-8686-47E6-23AA4BA88D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987925" y="2840038"/>
              <a:ext cx="2216150" cy="1177924"/>
            </a:xfrm>
            <a:prstGeom prst="rect">
              <a:avLst/>
            </a:prstGeom>
            <a:solidFill>
              <a:schemeClr val="bg2">
                <a:alpha val="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7E856271-928E-846B-40C6-6722B0F712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5720702" y="2912637"/>
              <a:ext cx="1080000" cy="1080000"/>
              <a:chOff x="6879023" y="2912637"/>
              <a:chExt cx="1080000" cy="1080000"/>
            </a:xfrm>
          </p:grpSpPr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8DAAEDEF-71AF-EADA-0548-E25C605A8FE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7260443" y="2912637"/>
                <a:ext cx="317159" cy="1080000"/>
                <a:chOff x="4799744" y="2905614"/>
                <a:chExt cx="317159" cy="1080000"/>
              </a:xfrm>
            </p:grpSpPr>
            <p:sp>
              <p:nvSpPr>
                <p:cNvPr id="16" name="Freeform 68">
                  <a:extLst>
                    <a:ext uri="{FF2B5EF4-FFF2-40B4-BE49-F238E27FC236}">
                      <a16:creationId xmlns:a16="http://schemas.microsoft.com/office/drawing/2014/main" id="{5EE50072-C4FB-0181-60E5-434A03ED1350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4799744" y="2905614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" name="Freeform 69">
                  <a:extLst>
                    <a:ext uri="{FF2B5EF4-FFF2-40B4-BE49-F238E27FC236}">
                      <a16:creationId xmlns:a16="http://schemas.microsoft.com/office/drawing/2014/main" id="{68EBE8D7-3188-E72D-5F72-28D808D755B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4959516" y="2905614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" name="Line 70">
                  <a:extLst>
                    <a:ext uri="{FF2B5EF4-FFF2-40B4-BE49-F238E27FC236}">
                      <a16:creationId xmlns:a16="http://schemas.microsoft.com/office/drawing/2014/main" id="{D1EF8C51-DD1D-E2EF-691E-3A7AF07DD43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4959516" y="2905614"/>
                  <a:ext cx="0" cy="10800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32DB78EC-1B67-FA19-9EC4-3F3CCB2547F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18900000" flipH="1">
                <a:off x="6916369" y="2912637"/>
                <a:ext cx="317159" cy="1080000"/>
                <a:chOff x="4799744" y="2905614"/>
                <a:chExt cx="317159" cy="1080000"/>
              </a:xfrm>
            </p:grpSpPr>
            <p:sp>
              <p:nvSpPr>
                <p:cNvPr id="13" name="Freeform 68">
                  <a:extLst>
                    <a:ext uri="{FF2B5EF4-FFF2-40B4-BE49-F238E27FC236}">
                      <a16:creationId xmlns:a16="http://schemas.microsoft.com/office/drawing/2014/main" id="{4E17A2ED-C8D3-9216-DC04-61913804B8A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4799744" y="2905614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" name="Freeform 69">
                  <a:extLst>
                    <a:ext uri="{FF2B5EF4-FFF2-40B4-BE49-F238E27FC236}">
                      <a16:creationId xmlns:a16="http://schemas.microsoft.com/office/drawing/2014/main" id="{55D467ED-D0EE-8D50-0125-5B3493E6E87A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4959516" y="2905614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" name="Line 70">
                  <a:extLst>
                    <a:ext uri="{FF2B5EF4-FFF2-40B4-BE49-F238E27FC236}">
                      <a16:creationId xmlns:a16="http://schemas.microsoft.com/office/drawing/2014/main" id="{BD34E8D5-1825-4F71-AD4E-312BFCBBA6D1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4959516" y="2905614"/>
                  <a:ext cx="0" cy="10800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AD866302-BF6C-48AB-E342-8566591465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3372" y="0"/>
            <a:ext cx="6096000" cy="6858000"/>
          </a:xfrm>
          <a:prstGeom prst="rect">
            <a:avLst/>
          </a:prstGeom>
          <a:solidFill>
            <a:srgbClr val="FFFFFF">
              <a:alpha val="5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alpha val="20000"/>
                </a:schemeClr>
              </a:solidFill>
            </a:endParaRP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5659DA3C-D7CD-154F-F462-687885B1F5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" y="2154268"/>
            <a:ext cx="4856348" cy="173193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>
              <a:defRPr lang="en-US" sz="4000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0" name="Subtitle 2">
            <a:extLst>
              <a:ext uri="{FF2B5EF4-FFF2-40B4-BE49-F238E27FC236}">
                <a16:creationId xmlns:a16="http://schemas.microsoft.com/office/drawing/2014/main" id="{9D145525-9A2E-54DF-B47A-74AFF1644A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" y="4142852"/>
            <a:ext cx="4856348" cy="2029344"/>
          </a:xfrm>
        </p:spPr>
        <p:txBody>
          <a:bodyPr vert="horz" lIns="91440" tIns="45720" rIns="91440" bIns="45720" rtlCol="0">
            <a:noAutofit/>
          </a:bodyPr>
          <a:lstStyle>
            <a:lvl1pPr marL="0" indent="0" algn="ctr">
              <a:buNone/>
              <a:defRPr lang="en-US" sz="1800" cap="all" spc="100" baseline="0" dirty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11" name="Footer Placeholder 7">
            <a:extLst>
              <a:ext uri="{FF2B5EF4-FFF2-40B4-BE49-F238E27FC236}">
                <a16:creationId xmlns:a16="http://schemas.microsoft.com/office/drawing/2014/main" id="{B06B9EBB-080E-1157-1D8D-295A6B24316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609600" y="6338703"/>
            <a:ext cx="2070484" cy="365125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20" name="Date Placeholder 6">
            <a:extLst>
              <a:ext uri="{FF2B5EF4-FFF2-40B4-BE49-F238E27FC236}">
                <a16:creationId xmlns:a16="http://schemas.microsoft.com/office/drawing/2014/main" id="{0286A2F7-FABC-71C8-AB4B-75C59CDB94A3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644163" y="6338703"/>
            <a:ext cx="1392578" cy="365125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/>
              <a:t>20xx</a:t>
            </a:r>
          </a:p>
        </p:txBody>
      </p:sp>
      <p:sp>
        <p:nvSpPr>
          <p:cNvPr id="23" name="Slide Number Placeholder 8">
            <a:extLst>
              <a:ext uri="{FF2B5EF4-FFF2-40B4-BE49-F238E27FC236}">
                <a16:creationId xmlns:a16="http://schemas.microsoft.com/office/drawing/2014/main" id="{C7D89BBA-1AAB-50AB-2746-4785C08524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5036741" y="6342301"/>
            <a:ext cx="429207" cy="365125"/>
          </a:xfrm>
          <a:prstGeom prst="rect">
            <a:avLst/>
          </a:prstGeom>
        </p:spPr>
        <p:txBody>
          <a:bodyPr>
            <a:noAutofit/>
          </a:bodyPr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C24EDDD8-4D74-1A47-643C-D82EABD1F2E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366168" y="233172"/>
            <a:ext cx="5550408" cy="6391656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397197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548936A6-5AD1-3BAA-0E1C-26F101C0CE57}"/>
              </a:ext>
            </a:extLst>
          </p:cNvPr>
          <p:cNvGrpSpPr/>
          <p:nvPr/>
        </p:nvGrpSpPr>
        <p:grpSpPr>
          <a:xfrm flipH="1">
            <a:off x="8353425" y="531607"/>
            <a:ext cx="3838575" cy="6520778"/>
            <a:chOff x="192855" y="531607"/>
            <a:chExt cx="3838575" cy="6520778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AE3A6E3B-83BB-9A86-3792-EE39883112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2700000">
              <a:off x="883418" y="-158956"/>
              <a:ext cx="2457450" cy="3838575"/>
              <a:chOff x="587376" y="280988"/>
              <a:chExt cx="2457450" cy="3838575"/>
            </a:xfrm>
          </p:grpSpPr>
          <p:sp>
            <p:nvSpPr>
              <p:cNvPr id="31" name="Freeform 64">
                <a:extLst>
                  <a:ext uri="{FF2B5EF4-FFF2-40B4-BE49-F238E27FC236}">
                    <a16:creationId xmlns:a16="http://schemas.microsoft.com/office/drawing/2014/main" id="{974A589A-E9FD-5B47-24E6-9BBF0978485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1443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" name="Freeform 81">
                <a:extLst>
                  <a:ext uri="{FF2B5EF4-FFF2-40B4-BE49-F238E27FC236}">
                    <a16:creationId xmlns:a16="http://schemas.microsoft.com/office/drawing/2014/main" id="{CD25188F-AFA7-9958-58C3-5D5C4D93F13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205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" name="Freeform 61">
                <a:extLst>
                  <a:ext uri="{FF2B5EF4-FFF2-40B4-BE49-F238E27FC236}">
                    <a16:creationId xmlns:a16="http://schemas.microsoft.com/office/drawing/2014/main" id="{C0A6B43C-99E8-59DC-14CF-A2CB6D968A1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1443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" name="Freeform 33">
                <a:extLst>
                  <a:ext uri="{FF2B5EF4-FFF2-40B4-BE49-F238E27FC236}">
                    <a16:creationId xmlns:a16="http://schemas.microsoft.com/office/drawing/2014/main" id="{043F61E2-B983-1873-3BD6-12FE80D8D0A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205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" name="Freeform 84">
                <a:extLst>
                  <a:ext uri="{FF2B5EF4-FFF2-40B4-BE49-F238E27FC236}">
                    <a16:creationId xmlns:a16="http://schemas.microsoft.com/office/drawing/2014/main" id="{AB510376-B3F7-1709-3EEC-61F10B96F08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967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" name="Freeform 87">
                <a:extLst>
                  <a:ext uri="{FF2B5EF4-FFF2-40B4-BE49-F238E27FC236}">
                    <a16:creationId xmlns:a16="http://schemas.microsoft.com/office/drawing/2014/main" id="{03C9E100-1903-DC94-F8B6-170F94C0045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967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" name="Freeform 60">
                <a:extLst>
                  <a:ext uri="{FF2B5EF4-FFF2-40B4-BE49-F238E27FC236}">
                    <a16:creationId xmlns:a16="http://schemas.microsoft.com/office/drawing/2014/main" id="{4FE5C4D6-B1C4-491E-FB04-BA2C91FC775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80988"/>
                <a:ext cx="319088" cy="1419225"/>
              </a:xfrm>
              <a:custGeom>
                <a:avLst/>
                <a:gdLst>
                  <a:gd name="T0" fmla="*/ 0 w 67"/>
                  <a:gd name="T1" fmla="*/ 0 h 298"/>
                  <a:gd name="T2" fmla="*/ 0 w 67"/>
                  <a:gd name="T3" fmla="*/ 298 h 298"/>
                  <a:gd name="T4" fmla="*/ 67 w 67"/>
                  <a:gd name="T5" fmla="*/ 149 h 298"/>
                  <a:gd name="T6" fmla="*/ 0 w 67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7" y="208"/>
                      <a:pt x="67" y="149"/>
                    </a:cubicBezTo>
                    <a:cubicBezTo>
                      <a:pt x="67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" name="Freeform 59">
                <a:extLst>
                  <a:ext uri="{FF2B5EF4-FFF2-40B4-BE49-F238E27FC236}">
                    <a16:creationId xmlns:a16="http://schemas.microsoft.com/office/drawing/2014/main" id="{40EADD1D-D5C1-863A-4D81-803E7CF10E6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497013" y="280988"/>
                <a:ext cx="319088" cy="1419225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" name="Freeform 62">
                <a:extLst>
                  <a:ext uri="{FF2B5EF4-FFF2-40B4-BE49-F238E27FC236}">
                    <a16:creationId xmlns:a16="http://schemas.microsoft.com/office/drawing/2014/main" id="{43EC2631-7DF3-3965-621D-9DAC97A2738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1390651"/>
                <a:ext cx="1228725" cy="761999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" name="Freeform 65">
                <a:extLst>
                  <a:ext uri="{FF2B5EF4-FFF2-40B4-BE49-F238E27FC236}">
                    <a16:creationId xmlns:a16="http://schemas.microsoft.com/office/drawing/2014/main" id="{7E73645E-6884-1473-72C1-BEA214C54EB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1362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0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" name="Freeform 79">
                <a:extLst>
                  <a:ext uri="{FF2B5EF4-FFF2-40B4-BE49-F238E27FC236}">
                    <a16:creationId xmlns:a16="http://schemas.microsoft.com/office/drawing/2014/main" id="{4DF9F96A-CD0D-6405-8DCC-34A8C55182F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124075"/>
                <a:ext cx="1228725" cy="790575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" name="Freeform 82">
                <a:extLst>
                  <a:ext uri="{FF2B5EF4-FFF2-40B4-BE49-F238E27FC236}">
                    <a16:creationId xmlns:a16="http://schemas.microsoft.com/office/drawing/2014/main" id="{BFBBE1C9-059F-AD9A-9C52-B2C9319785D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124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" name="Freeform 85">
                <a:extLst>
                  <a:ext uri="{FF2B5EF4-FFF2-40B4-BE49-F238E27FC236}">
                    <a16:creationId xmlns:a16="http://schemas.microsoft.com/office/drawing/2014/main" id="{08408D77-8187-7221-E7DF-B1DAD699CB8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886075"/>
                <a:ext cx="1228725" cy="790575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4" name="Freeform 43">
                <a:extLst>
                  <a:ext uri="{FF2B5EF4-FFF2-40B4-BE49-F238E27FC236}">
                    <a16:creationId xmlns:a16="http://schemas.microsoft.com/office/drawing/2014/main" id="{C7505077-4A1B-0050-E868-5D0EA8ABF6B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886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45" name="Group 44">
                <a:extLst>
                  <a:ext uri="{FF2B5EF4-FFF2-40B4-BE49-F238E27FC236}">
                    <a16:creationId xmlns:a16="http://schemas.microsoft.com/office/drawing/2014/main" id="{F6EBF04F-A7A8-05C3-AE07-AB8CF92B029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587376" y="280988"/>
                <a:ext cx="2457450" cy="3838575"/>
                <a:chOff x="587376" y="280988"/>
                <a:chExt cx="2457450" cy="3838575"/>
              </a:xfrm>
            </p:grpSpPr>
            <p:sp>
              <p:nvSpPr>
                <p:cNvPr id="46" name="Line 63">
                  <a:extLst>
                    <a:ext uri="{FF2B5EF4-FFF2-40B4-BE49-F238E27FC236}">
                      <a16:creationId xmlns:a16="http://schemas.microsoft.com/office/drawing/2014/main" id="{04662D0E-D73B-29DD-2017-B725B2C3541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1443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7" name="Line 66">
                  <a:extLst>
                    <a:ext uri="{FF2B5EF4-FFF2-40B4-BE49-F238E27FC236}">
                      <a16:creationId xmlns:a16="http://schemas.microsoft.com/office/drawing/2014/main" id="{93E498CF-9CEA-0339-3766-29893319170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1443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8" name="Line 67">
                  <a:extLst>
                    <a:ext uri="{FF2B5EF4-FFF2-40B4-BE49-F238E27FC236}">
                      <a16:creationId xmlns:a16="http://schemas.microsoft.com/office/drawing/2014/main" id="{B59B2836-F2EE-CE96-0A97-0B77CAF29510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280988"/>
                  <a:ext cx="0" cy="3838575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9" name="Line 80">
                  <a:extLst>
                    <a:ext uri="{FF2B5EF4-FFF2-40B4-BE49-F238E27FC236}">
                      <a16:creationId xmlns:a16="http://schemas.microsoft.com/office/drawing/2014/main" id="{46301D95-FA8B-1D4C-899E-399A13DE470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205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50" name="Line 83">
                  <a:extLst>
                    <a:ext uri="{FF2B5EF4-FFF2-40B4-BE49-F238E27FC236}">
                      <a16:creationId xmlns:a16="http://schemas.microsoft.com/office/drawing/2014/main" id="{5B6E8AD1-A6DF-CD2D-C361-79AF775B20A1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2205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51" name="Line 86">
                  <a:extLst>
                    <a:ext uri="{FF2B5EF4-FFF2-40B4-BE49-F238E27FC236}">
                      <a16:creationId xmlns:a16="http://schemas.microsoft.com/office/drawing/2014/main" id="{221B60C8-5B47-B528-C059-E8DDBB5391A1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967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52" name="Line 89">
                  <a:extLst>
                    <a:ext uri="{FF2B5EF4-FFF2-40B4-BE49-F238E27FC236}">
                      <a16:creationId xmlns:a16="http://schemas.microsoft.com/office/drawing/2014/main" id="{08013A5E-772E-36FE-53E3-833C77926C0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2967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A5B4FBBD-7B8B-D444-8216-55E9C910E6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18900000" flipV="1">
              <a:off x="917093" y="3213810"/>
              <a:ext cx="2457450" cy="3838575"/>
              <a:chOff x="587376" y="280988"/>
              <a:chExt cx="2457450" cy="3838575"/>
            </a:xfrm>
          </p:grpSpPr>
          <p:sp>
            <p:nvSpPr>
              <p:cNvPr id="9" name="Freeform 64">
                <a:extLst>
                  <a:ext uri="{FF2B5EF4-FFF2-40B4-BE49-F238E27FC236}">
                    <a16:creationId xmlns:a16="http://schemas.microsoft.com/office/drawing/2014/main" id="{5C19CD0E-5318-255F-E838-2ADC9380FD3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1443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" name="Freeform 81">
                <a:extLst>
                  <a:ext uri="{FF2B5EF4-FFF2-40B4-BE49-F238E27FC236}">
                    <a16:creationId xmlns:a16="http://schemas.microsoft.com/office/drawing/2014/main" id="{270D86CD-ADC7-3CC5-1FBD-3581CC49D12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205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" name="Freeform 61">
                <a:extLst>
                  <a:ext uri="{FF2B5EF4-FFF2-40B4-BE49-F238E27FC236}">
                    <a16:creationId xmlns:a16="http://schemas.microsoft.com/office/drawing/2014/main" id="{7FF30766-FBEB-0720-1665-012ECAF1906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1443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" name="Freeform 78">
                <a:extLst>
                  <a:ext uri="{FF2B5EF4-FFF2-40B4-BE49-F238E27FC236}">
                    <a16:creationId xmlns:a16="http://schemas.microsoft.com/office/drawing/2014/main" id="{A0E40364-C8A5-C36C-BA2D-427A86E0649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205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" name="Freeform 84">
                <a:extLst>
                  <a:ext uri="{FF2B5EF4-FFF2-40B4-BE49-F238E27FC236}">
                    <a16:creationId xmlns:a16="http://schemas.microsoft.com/office/drawing/2014/main" id="{18CF6CE1-5AA4-B571-95AE-F36725808D7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967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" name="Freeform 87">
                <a:extLst>
                  <a:ext uri="{FF2B5EF4-FFF2-40B4-BE49-F238E27FC236}">
                    <a16:creationId xmlns:a16="http://schemas.microsoft.com/office/drawing/2014/main" id="{6ADB8D01-0B04-0026-0E2B-F0DB0BB062F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967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" name="Freeform 60">
                <a:extLst>
                  <a:ext uri="{FF2B5EF4-FFF2-40B4-BE49-F238E27FC236}">
                    <a16:creationId xmlns:a16="http://schemas.microsoft.com/office/drawing/2014/main" id="{699C5BAF-6BFD-5547-ACED-D1DACA7CC36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80988"/>
                <a:ext cx="319088" cy="1419225"/>
              </a:xfrm>
              <a:custGeom>
                <a:avLst/>
                <a:gdLst>
                  <a:gd name="T0" fmla="*/ 0 w 67"/>
                  <a:gd name="T1" fmla="*/ 0 h 298"/>
                  <a:gd name="T2" fmla="*/ 0 w 67"/>
                  <a:gd name="T3" fmla="*/ 298 h 298"/>
                  <a:gd name="T4" fmla="*/ 67 w 67"/>
                  <a:gd name="T5" fmla="*/ 149 h 298"/>
                  <a:gd name="T6" fmla="*/ 0 w 67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7" y="208"/>
                      <a:pt x="67" y="149"/>
                    </a:cubicBezTo>
                    <a:cubicBezTo>
                      <a:pt x="67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" name="Freeform 59">
                <a:extLst>
                  <a:ext uri="{FF2B5EF4-FFF2-40B4-BE49-F238E27FC236}">
                    <a16:creationId xmlns:a16="http://schemas.microsoft.com/office/drawing/2014/main" id="{92EE2308-8641-C007-7BEB-6E3B086D0BE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497013" y="280988"/>
                <a:ext cx="319088" cy="1419225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" name="Freeform 62">
                <a:extLst>
                  <a:ext uri="{FF2B5EF4-FFF2-40B4-BE49-F238E27FC236}">
                    <a16:creationId xmlns:a16="http://schemas.microsoft.com/office/drawing/2014/main" id="{EB8ADEA1-C675-2640-A7E3-D47A671E7DA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1390651"/>
                <a:ext cx="1228725" cy="761999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" name="Freeform 65">
                <a:extLst>
                  <a:ext uri="{FF2B5EF4-FFF2-40B4-BE49-F238E27FC236}">
                    <a16:creationId xmlns:a16="http://schemas.microsoft.com/office/drawing/2014/main" id="{56D50B45-8863-46D4-967C-2E7F51A89E5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1362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0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" name="Freeform 79">
                <a:extLst>
                  <a:ext uri="{FF2B5EF4-FFF2-40B4-BE49-F238E27FC236}">
                    <a16:creationId xmlns:a16="http://schemas.microsoft.com/office/drawing/2014/main" id="{A7B565FE-73FF-92CC-53B0-13D70A5F956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124075"/>
                <a:ext cx="1228725" cy="790575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" name="Freeform 82">
                <a:extLst>
                  <a:ext uri="{FF2B5EF4-FFF2-40B4-BE49-F238E27FC236}">
                    <a16:creationId xmlns:a16="http://schemas.microsoft.com/office/drawing/2014/main" id="{93D9959E-4E2D-E1F6-A98C-0E11FB51669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124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" name="Freeform 85">
                <a:extLst>
                  <a:ext uri="{FF2B5EF4-FFF2-40B4-BE49-F238E27FC236}">
                    <a16:creationId xmlns:a16="http://schemas.microsoft.com/office/drawing/2014/main" id="{D89311D4-A295-E007-51D1-5D57C3FACD1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886075"/>
                <a:ext cx="1228725" cy="790575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" name="Freeform 88">
                <a:extLst>
                  <a:ext uri="{FF2B5EF4-FFF2-40B4-BE49-F238E27FC236}">
                    <a16:creationId xmlns:a16="http://schemas.microsoft.com/office/drawing/2014/main" id="{384CB8B6-A246-A443-723D-86C656609C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886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8B2DDAA7-EA13-A30E-5632-7A7A2EEDD84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587376" y="280988"/>
                <a:ext cx="2457450" cy="3838575"/>
                <a:chOff x="587376" y="280988"/>
                <a:chExt cx="2457450" cy="3838575"/>
              </a:xfrm>
            </p:grpSpPr>
            <p:sp>
              <p:nvSpPr>
                <p:cNvPr id="24" name="Line 63">
                  <a:extLst>
                    <a:ext uri="{FF2B5EF4-FFF2-40B4-BE49-F238E27FC236}">
                      <a16:creationId xmlns:a16="http://schemas.microsoft.com/office/drawing/2014/main" id="{C1637B0E-F8C5-940A-9DEF-1D8E4BD1EFBF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1443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" name="Line 66">
                  <a:extLst>
                    <a:ext uri="{FF2B5EF4-FFF2-40B4-BE49-F238E27FC236}">
                      <a16:creationId xmlns:a16="http://schemas.microsoft.com/office/drawing/2014/main" id="{EE946A0E-C9CC-B6A2-3A75-362C8CF50B2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1443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6" name="Line 67">
                  <a:extLst>
                    <a:ext uri="{FF2B5EF4-FFF2-40B4-BE49-F238E27FC236}">
                      <a16:creationId xmlns:a16="http://schemas.microsoft.com/office/drawing/2014/main" id="{69EE650D-82F1-A908-AD16-4ED9299A21D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280988"/>
                  <a:ext cx="0" cy="3838575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7" name="Line 80">
                  <a:extLst>
                    <a:ext uri="{FF2B5EF4-FFF2-40B4-BE49-F238E27FC236}">
                      <a16:creationId xmlns:a16="http://schemas.microsoft.com/office/drawing/2014/main" id="{DDB75CCD-597F-89A3-06CB-D68894D0340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205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8" name="Line 83">
                  <a:extLst>
                    <a:ext uri="{FF2B5EF4-FFF2-40B4-BE49-F238E27FC236}">
                      <a16:creationId xmlns:a16="http://schemas.microsoft.com/office/drawing/2014/main" id="{F1663D89-9FCF-65CF-36A9-E4E7E7D90CF9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2205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9" name="Line 86">
                  <a:extLst>
                    <a:ext uri="{FF2B5EF4-FFF2-40B4-BE49-F238E27FC236}">
                      <a16:creationId xmlns:a16="http://schemas.microsoft.com/office/drawing/2014/main" id="{BA4065E7-A596-4F4D-8EFC-C7237207FF2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967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0" name="Line 89">
                  <a:extLst>
                    <a:ext uri="{FF2B5EF4-FFF2-40B4-BE49-F238E27FC236}">
                      <a16:creationId xmlns:a16="http://schemas.microsoft.com/office/drawing/2014/main" id="{66A5DBF4-31E6-D9E7-9ACF-6E9E07FF223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2967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2648" y="1417671"/>
            <a:ext cx="7909560" cy="475452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>
              <a:defRPr lang="en-US" sz="7000" dirty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Section Header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2647" y="137388"/>
            <a:ext cx="2805405" cy="36512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893929" y="137388"/>
            <a:ext cx="2202644" cy="36512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20xx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47096" y="137388"/>
            <a:ext cx="429207" cy="36512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0755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685800"/>
            <a:ext cx="10963655" cy="80122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2647" y="1629786"/>
            <a:ext cx="10963656" cy="454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12647" y="6343955"/>
            <a:ext cx="2202644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rtl="0">
              <a:defRPr sz="1000" b="0" i="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r>
              <a:rPr lang="en-US"/>
              <a:t>20xx	</a:t>
            </a: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2AF5E0EC-34DA-2393-A02C-AF21DBB180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rtl="0">
              <a:defRPr sz="1200" b="0" i="0" cap="all" spc="3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47096" y="6343955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 rtl="0">
              <a:defRPr sz="1000" b="0" i="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197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68" r:id="rId1"/>
    <p:sldLayoutId id="2147484164" r:id="rId2"/>
    <p:sldLayoutId id="2147484169" r:id="rId3"/>
    <p:sldLayoutId id="2147484170" r:id="rId4"/>
    <p:sldLayoutId id="2147484163" r:id="rId5"/>
    <p:sldLayoutId id="2147484165" r:id="rId6"/>
    <p:sldLayoutId id="2147484166" r:id="rId7"/>
    <p:sldLayoutId id="2147484167" r:id="rId8"/>
    <p:sldLayoutId id="2147484171" r:id="rId9"/>
    <p:sldLayoutId id="2147484172" r:id="rId10"/>
    <p:sldLayoutId id="2147484173" r:id="rId11"/>
    <p:sldLayoutId id="2147484174" r:id="rId12"/>
    <p:sldLayoutId id="2147484175" r:id="rId13"/>
    <p:sldLayoutId id="2147484176" r:id="rId14"/>
    <p:sldLayoutId id="2147484177" r:id="rId15"/>
    <p:sldLayoutId id="2147484178" r:id="rId16"/>
    <p:sldLayoutId id="2147484179" r:id="rId17"/>
    <p:sldLayoutId id="2147484180" r:id="rId18"/>
    <p:sldLayoutId id="2147484181" r:id="rId19"/>
    <p:sldLayoutId id="2147484182" r:id="rId20"/>
    <p:sldLayoutId id="2147484183" r:id="rId21"/>
    <p:sldLayoutId id="2147484184" r:id="rId22"/>
    <p:sldLayoutId id="2147484185" r:id="rId23"/>
    <p:sldLayoutId id="2147484186" r:id="rId24"/>
    <p:sldLayoutId id="2147484187" r:id="rId25"/>
    <p:sldLayoutId id="2147484188" r:id="rId26"/>
    <p:sldLayoutId id="2147484189" r:id="rId27"/>
    <p:sldLayoutId id="2147484190" r:id="rId28"/>
    <p:sldLayoutId id="2147484191" r:id="rId29"/>
    <p:sldLayoutId id="2147484192" r:id="rId30"/>
    <p:sldLayoutId id="2147484193" r:id="rId31"/>
    <p:sldLayoutId id="2147484194" r:id="rId32"/>
    <p:sldLayoutId id="2147484195" r:id="rId33"/>
    <p:sldLayoutId id="2147484196" r:id="rId34"/>
    <p:sldLayoutId id="2147484197" r:id="rId35"/>
    <p:sldLayoutId id="2147484198" r:id="rId36"/>
    <p:sldLayoutId id="2147484199" r:id="rId37"/>
    <p:sldLayoutId id="2147484200" r:id="rId38"/>
    <p:sldLayoutId id="2147484201" r:id="rId39"/>
    <p:sldLayoutId id="2147484202" r:id="rId40"/>
    <p:sldLayoutId id="2147484203" r:id="rId41"/>
    <p:sldLayoutId id="2147484216" r:id="rId42"/>
    <p:sldLayoutId id="2147484205" r:id="rId43"/>
    <p:sldLayoutId id="2147484206" r:id="rId44"/>
    <p:sldLayoutId id="2147484207" r:id="rId45"/>
    <p:sldLayoutId id="2147484208" r:id="rId46"/>
    <p:sldLayoutId id="2147484209" r:id="rId47"/>
    <p:sldLayoutId id="2147484210" r:id="rId48"/>
    <p:sldLayoutId id="2147484211" r:id="rId49"/>
    <p:sldLayoutId id="2147484212" r:id="rId50"/>
    <p:sldLayoutId id="2147484213" r:id="rId51"/>
    <p:sldLayoutId id="2147484214" r:id="rId52"/>
    <p:sldLayoutId id="2147484215" r:id="rId53"/>
  </p:sldLayoutIdLst>
  <p:hf sldNum="0"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3200" b="0" kern="1200" cap="all" spc="0" baseline="0">
          <a:solidFill>
            <a:schemeClr val="tx1">
              <a:lumMod val="75000"/>
              <a:lumOff val="25000"/>
            </a:schemeClr>
          </a:solidFill>
          <a:latin typeface="+mj-lt"/>
          <a:ea typeface="Batang" panose="02030600000101010101" pitchFamily="18" charset="-127"/>
          <a:cs typeface="+mj-cs"/>
        </a:defRPr>
      </a:lvl1pPr>
    </p:titleStyle>
    <p:bodyStyle>
      <a:lvl1pPr marL="0" indent="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None/>
        <a:defRPr sz="1800" b="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2286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600" b="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4572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b="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6858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b="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9144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b="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5" orient="horz" pos="2160">
          <p15:clr>
            <a:srgbClr val="F26B43"/>
          </p15:clr>
        </p15:guide>
        <p15:guide id="36" pos="3840">
          <p15:clr>
            <a:srgbClr val="F26B43"/>
          </p15:clr>
        </p15:guide>
        <p15:guide id="37" pos="7296">
          <p15:clr>
            <a:srgbClr val="F26B43"/>
          </p15:clr>
        </p15:guide>
        <p15:guide id="38" pos="38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2872FD-7E92-C3C8-5956-A6C4154825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01FB9CD-CBF7-C634-8B2F-5E2490FDF9F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Abadi bold" panose="020B0802020104020204" pitchFamily="34" charset="0"/>
                <a:ea typeface="Batang"/>
              </a:rPr>
              <a:t>What Can YuJa Do for You?</a:t>
            </a:r>
            <a:endParaRPr lang="en-US" dirty="0">
              <a:solidFill>
                <a:schemeClr val="tx1"/>
              </a:solidFill>
              <a:latin typeface="Abadi bold" panose="020B0802020104020204" pitchFamily="34" charset="0"/>
            </a:endParaRP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D8319D33-1EDC-2FD6-1393-613ECEB012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72445" y="4142852"/>
            <a:ext cx="5549962" cy="2029344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b="1" dirty="0">
                <a:solidFill>
                  <a:schemeClr val="tx1"/>
                </a:solidFill>
                <a:latin typeface="Abadi bold" panose="020B0802020104020204" pitchFamily="34" charset="0"/>
              </a:rPr>
              <a:t>By Lisa Sieg</a:t>
            </a:r>
          </a:p>
          <a:p>
            <a:r>
              <a:rPr lang="en-US" b="1" dirty="0">
                <a:solidFill>
                  <a:schemeClr val="tx1"/>
                </a:solidFill>
                <a:latin typeface="Abadi bold" panose="020B0802020104020204" pitchFamily="34" charset="0"/>
              </a:rPr>
              <a:t>Instructional Designer</a:t>
            </a:r>
          </a:p>
          <a:p>
            <a:r>
              <a:rPr lang="en-US" b="1" dirty="0">
                <a:solidFill>
                  <a:schemeClr val="tx1"/>
                </a:solidFill>
                <a:latin typeface="Abadi bold" panose="020B0802020104020204" pitchFamily="34" charset="0"/>
              </a:rPr>
              <a:t>Center for Teaching and Learning</a:t>
            </a:r>
          </a:p>
        </p:txBody>
      </p:sp>
      <p:pic>
        <p:nvPicPr>
          <p:cNvPr id="5" name="Picture Placeholder 4" descr="Photograph of a cozy beige sofa with two textured cream-colored pillows, a soft knitted blanket, an open book, and a white cup of coffee on a matching saucer. The setup suggests a relaxing reading nook with neutral tones and warm, inviting textures.">
            <a:extLst>
              <a:ext uri="{FF2B5EF4-FFF2-40B4-BE49-F238E27FC236}">
                <a16:creationId xmlns:a16="http://schemas.microsoft.com/office/drawing/2014/main" id="{0CC6D7F1-B653-5085-4209-14D991DE3D0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3296142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42AA3-0388-5973-6143-3D9EC72DC1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>
              <a:solidFill>
                <a:schemeClr val="tx1"/>
              </a:solidFill>
              <a:latin typeface="Abadi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22142D-C960-A339-B69D-981CD600C0C9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en-US" b="1">
                <a:solidFill>
                  <a:schemeClr val="tx1"/>
                </a:solidFill>
                <a:latin typeface="Abadi"/>
              </a:rPr>
              <a:t>Portal Organization</a:t>
            </a:r>
          </a:p>
          <a:p>
            <a:r>
              <a:rPr lang="en-US" b="1">
                <a:solidFill>
                  <a:schemeClr val="tx1"/>
                </a:solidFill>
                <a:latin typeface="Abadi"/>
              </a:rPr>
              <a:t>Video storage and Organization</a:t>
            </a:r>
          </a:p>
          <a:p>
            <a:r>
              <a:rPr lang="en-US" b="1">
                <a:solidFill>
                  <a:schemeClr val="tx1"/>
                </a:solidFill>
                <a:latin typeface="Abadi"/>
              </a:rPr>
              <a:t>Video Creation</a:t>
            </a:r>
          </a:p>
          <a:p>
            <a:r>
              <a:rPr lang="en-US" b="1">
                <a:solidFill>
                  <a:schemeClr val="tx1"/>
                </a:solidFill>
                <a:latin typeface="Abadi"/>
              </a:rPr>
              <a:t>Video Editing</a:t>
            </a:r>
          </a:p>
          <a:p>
            <a:r>
              <a:rPr lang="en-US" b="1">
                <a:solidFill>
                  <a:schemeClr val="tx1"/>
                </a:solidFill>
                <a:latin typeface="Abadi"/>
              </a:rPr>
              <a:t>Automatic Captions, audio description option</a:t>
            </a:r>
          </a:p>
          <a:p>
            <a:r>
              <a:rPr lang="en-US" b="1">
                <a:solidFill>
                  <a:schemeClr val="tx1"/>
                </a:solidFill>
                <a:latin typeface="Abadi"/>
              </a:rPr>
              <a:t>TWO Quiz </a:t>
            </a:r>
            <a:r>
              <a:rPr lang="en-US" b="1" err="1">
                <a:solidFill>
                  <a:schemeClr val="tx1"/>
                </a:solidFill>
                <a:latin typeface="Abadi"/>
              </a:rPr>
              <a:t>OPtions</a:t>
            </a:r>
            <a:endParaRPr lang="en-US" b="1">
              <a:solidFill>
                <a:schemeClr val="tx1"/>
              </a:solidFill>
              <a:latin typeface="Abadi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D6117D3-4483-174B-078D-A3AAC61CC0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4256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F31A6B-96C1-4D32-C9F8-86B10F3B39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A32600-AC91-73E0-B82F-82C48B6E7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Abadi"/>
                <a:ea typeface="Batang"/>
              </a:rPr>
              <a:t>Portal Organization</a:t>
            </a:r>
            <a:endParaRPr lang="en-US" dirty="0">
              <a:solidFill>
                <a:schemeClr val="tx1"/>
              </a:solidFill>
              <a:latin typeface="Abadi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7AB2D36-38FB-2C03-A93D-63E7F8F95FE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20B3FF-2CB7-0594-755D-64F8A6D03D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b="1">
                <a:solidFill>
                  <a:schemeClr val="tx1"/>
                </a:solidFill>
                <a:latin typeface="Abadi"/>
              </a:rPr>
              <a:t>Everything in 1 place</a:t>
            </a:r>
          </a:p>
          <a:p>
            <a:r>
              <a:rPr lang="en-US" b="1">
                <a:solidFill>
                  <a:schemeClr val="tx1"/>
                </a:solidFill>
                <a:latin typeface="Abadi"/>
              </a:rPr>
              <a:t>Video storage </a:t>
            </a:r>
          </a:p>
          <a:p>
            <a:r>
              <a:rPr lang="en-US" b="1">
                <a:solidFill>
                  <a:schemeClr val="tx1"/>
                </a:solidFill>
                <a:latin typeface="Abadi"/>
              </a:rPr>
              <a:t>My Media, Playlists, channels, shared media</a:t>
            </a:r>
          </a:p>
          <a:p>
            <a:r>
              <a:rPr lang="en-US" b="1">
                <a:solidFill>
                  <a:schemeClr val="tx1"/>
                </a:solidFill>
                <a:latin typeface="Abadi"/>
              </a:rPr>
              <a:t>Mage media and create recording</a:t>
            </a:r>
          </a:p>
          <a:p>
            <a:r>
              <a:rPr lang="en-US" b="1">
                <a:solidFill>
                  <a:schemeClr val="tx1"/>
                </a:solidFill>
                <a:latin typeface="Abadi"/>
              </a:rPr>
              <a:t>Upload, create, more actions, reorder</a:t>
            </a:r>
          </a:p>
          <a:p>
            <a:pPr mar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7989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991947-1B96-3A9C-8CE9-F7842E05FD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2D1F21-949F-A6D1-D3E4-A67C78F65C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/>
                </a:solidFill>
                <a:latin typeface="Abadi"/>
                <a:ea typeface="Batang"/>
              </a:rPr>
              <a:t>Video Storage &amp; Organization</a:t>
            </a:r>
            <a:endParaRPr lang="en-US" b="1" dirty="0">
              <a:solidFill>
                <a:schemeClr val="tx1"/>
              </a:solidFill>
              <a:latin typeface="Abadi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1CE386-22A4-CB08-D61B-0C98BD0BD531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b="1">
                <a:solidFill>
                  <a:schemeClr val="tx1"/>
                </a:solidFill>
                <a:latin typeface="Abadi"/>
              </a:rPr>
              <a:t>Search for media</a:t>
            </a:r>
          </a:p>
          <a:p>
            <a:pPr marL="0" indent="0">
              <a:buNone/>
            </a:pPr>
            <a:r>
              <a:rPr lang="en-US" b="1">
                <a:solidFill>
                  <a:schemeClr val="tx1"/>
                </a:solidFill>
                <a:latin typeface="Abadi"/>
              </a:rPr>
              <a:t>My media – folders</a:t>
            </a:r>
          </a:p>
          <a:p>
            <a:pPr marL="0" indent="0">
              <a:buNone/>
            </a:pPr>
            <a:r>
              <a:rPr lang="en-US" b="1">
                <a:solidFill>
                  <a:schemeClr val="tx1"/>
                </a:solidFill>
                <a:latin typeface="Abadi"/>
              </a:rPr>
              <a:t>Playlists</a:t>
            </a:r>
          </a:p>
          <a:p>
            <a:pPr marL="0" indent="0">
              <a:buNone/>
            </a:pPr>
            <a:r>
              <a:rPr lang="en-US" b="1">
                <a:solidFill>
                  <a:schemeClr val="tx1"/>
                </a:solidFill>
                <a:latin typeface="Abadi"/>
              </a:rPr>
              <a:t>Channels</a:t>
            </a:r>
          </a:p>
          <a:p>
            <a:pPr marL="0" indent="0">
              <a:buNone/>
            </a:pPr>
            <a:r>
              <a:rPr lang="en-US" b="1">
                <a:solidFill>
                  <a:schemeClr val="tx1"/>
                </a:solidFill>
                <a:latin typeface="Abadi"/>
              </a:rPr>
              <a:t>Shared</a:t>
            </a:r>
          </a:p>
          <a:p>
            <a:pPr marL="0" indent="0">
              <a:buNone/>
            </a:pPr>
            <a:endParaRPr lang="en-US">
              <a:latin typeface="Abadi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F1F1119-E88C-FBEA-24F8-14F47EB51F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2228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BBA698-A3E6-66BF-9E07-682A74DAE6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85B144-2798-00D6-6C6E-7FB72F17EE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/>
                </a:solidFill>
                <a:latin typeface="Abadi"/>
                <a:ea typeface="Batang"/>
              </a:rPr>
              <a:t>Video creation</a:t>
            </a:r>
            <a:endParaRPr lang="en-US" b="1" dirty="0">
              <a:solidFill>
                <a:schemeClr val="tx1"/>
              </a:solidFill>
              <a:latin typeface="Abadi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54F08E-49D3-1A07-8086-949DCCD057E8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b="1">
                <a:solidFill>
                  <a:schemeClr val="tx1"/>
                </a:solidFill>
                <a:latin typeface="Abadi"/>
              </a:rPr>
              <a:t>Create Recording </a:t>
            </a:r>
          </a:p>
          <a:p>
            <a:pPr marL="0" indent="0">
              <a:buNone/>
            </a:pPr>
            <a:r>
              <a:rPr lang="en-US" b="1">
                <a:solidFill>
                  <a:schemeClr val="tx1"/>
                </a:solidFill>
                <a:latin typeface="Abadi"/>
              </a:rPr>
              <a:t>Optional PNP (Picture in Picture for multiple cameras)</a:t>
            </a:r>
          </a:p>
          <a:p>
            <a:pPr marL="0" indent="0">
              <a:buNone/>
            </a:pPr>
            <a:r>
              <a:rPr lang="en-US" b="1">
                <a:solidFill>
                  <a:schemeClr val="tx1"/>
                </a:solidFill>
                <a:latin typeface="Abadi"/>
              </a:rPr>
              <a:t>Location of recorded video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04A4B14-3E11-A26F-B9BE-F6CF4795FD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2486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530992-AE0B-73A4-DD16-EB29A75D88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95F4E3-B9E5-6516-19E2-381604C0D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Abadi"/>
                <a:ea typeface="Batang"/>
              </a:rPr>
              <a:t>Video editing</a:t>
            </a:r>
            <a:endParaRPr lang="en-US" dirty="0">
              <a:solidFill>
                <a:schemeClr val="tx1"/>
              </a:solidFill>
              <a:latin typeface="Abadi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4E6231-AA85-DC95-E7E2-9302E04267A1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tx1"/>
                </a:solidFill>
                <a:latin typeface="Abadi"/>
              </a:rPr>
              <a:t>Overlay -  text 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tx1"/>
                </a:solidFill>
                <a:latin typeface="Abadi"/>
              </a:rPr>
              <a:t>           - Blur (section or entire region)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tx1"/>
                </a:solidFill>
                <a:latin typeface="Abadi"/>
              </a:rPr>
              <a:t>Insert a Slide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tx1"/>
                </a:solidFill>
                <a:latin typeface="Abadi"/>
              </a:rPr>
              <a:t>Insert a video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tx1"/>
                </a:solidFill>
                <a:latin typeface="Abadi"/>
              </a:rPr>
              <a:t>Audio – adjust dB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78062D2-FBAC-4D8C-F24A-B024BAD262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4920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BE1E82-6A24-3EA0-044C-7BCF8C927C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BFB988-8648-66F3-5FAA-18F5F36312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/>
                </a:solidFill>
                <a:latin typeface="Abadi"/>
                <a:ea typeface="Batang"/>
              </a:rPr>
              <a:t>accessibility</a:t>
            </a:r>
            <a:endParaRPr lang="en-US" b="1" dirty="0">
              <a:solidFill>
                <a:schemeClr val="tx1"/>
              </a:solidFill>
              <a:latin typeface="Abadi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81916F-736D-91E9-F146-20D87217D2C6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tx1"/>
                </a:solidFill>
                <a:latin typeface="Abadi"/>
              </a:rPr>
              <a:t>Captions added (automatically)</a:t>
            </a:r>
          </a:p>
          <a:p>
            <a:pPr>
              <a:buNone/>
            </a:pPr>
            <a:r>
              <a:rPr lang="en-US" b="1" dirty="0">
                <a:solidFill>
                  <a:schemeClr val="tx1"/>
                </a:solidFill>
                <a:latin typeface="Abadi"/>
              </a:rPr>
              <a:t>Video </a:t>
            </a:r>
            <a:r>
              <a:rPr lang="en-US" b="1" dirty="0" err="1">
                <a:solidFill>
                  <a:schemeClr val="tx1"/>
                </a:solidFill>
                <a:latin typeface="Abadi"/>
              </a:rPr>
              <a:t>INdex</a:t>
            </a:r>
            <a:r>
              <a:rPr lang="en-US" b="1" dirty="0">
                <a:solidFill>
                  <a:schemeClr val="tx1"/>
                </a:solidFill>
                <a:latin typeface="Abadi"/>
              </a:rPr>
              <a:t> (Automatically with button)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tx1"/>
                </a:solidFill>
                <a:latin typeface="Abadi"/>
              </a:rPr>
              <a:t>Create audio descriptions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86F7D8-9B82-2490-3DB8-B858FE28A1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476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406472-E16B-7386-571F-5464952D73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5C135A-6049-28D2-55E7-94C797DB17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/>
                </a:solidFill>
                <a:latin typeface="Abadi"/>
                <a:ea typeface="Batang"/>
              </a:rPr>
              <a:t>Quizzes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E4210A-8594-CBE3-961F-371D64AD4262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tx1"/>
                </a:solidFill>
                <a:latin typeface="Abadi"/>
              </a:rPr>
              <a:t>--Video Quiz (traditional question and answer)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tx1"/>
                </a:solidFill>
                <a:latin typeface="Abadi"/>
              </a:rPr>
              <a:t>--Playback quiz</a:t>
            </a:r>
          </a:p>
          <a:p>
            <a:pPr marL="0" indent="0">
              <a:buNone/>
            </a:pPr>
            <a:endParaRPr lang="en-US" b="1" dirty="0">
              <a:solidFill>
                <a:schemeClr val="tx1"/>
              </a:solidFill>
              <a:latin typeface="Abadi"/>
            </a:endParaRPr>
          </a:p>
          <a:p>
            <a:pPr marL="0" indent="0">
              <a:buNone/>
            </a:pPr>
            <a:r>
              <a:rPr lang="en-US" b="1" dirty="0">
                <a:solidFill>
                  <a:schemeClr val="tx1"/>
                </a:solidFill>
                <a:latin typeface="Abadi"/>
              </a:rPr>
              <a:t>Both integrate into the Brightspace gradebook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tx1"/>
                </a:solidFill>
                <a:latin typeface="Abadi"/>
              </a:rPr>
              <a:t>-Publish quiz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tx1"/>
                </a:solidFill>
                <a:latin typeface="Abadi"/>
              </a:rPr>
              <a:t>-Add quiz to </a:t>
            </a:r>
            <a:r>
              <a:rPr lang="en-US" b="1" dirty="0" err="1">
                <a:solidFill>
                  <a:schemeClr val="tx1"/>
                </a:solidFill>
                <a:latin typeface="Abadi"/>
              </a:rPr>
              <a:t>brightspace</a:t>
            </a:r>
            <a:r>
              <a:rPr lang="en-US" b="1" dirty="0">
                <a:solidFill>
                  <a:schemeClr val="tx1"/>
                </a:solidFill>
                <a:latin typeface="Abadi"/>
              </a:rPr>
              <a:t> module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7F968B1-B250-4755-7952-9F06F5A6AA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4069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FA4D3B-FB6A-2BE4-17CD-D808F90459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0EE4CA-D0B9-5484-C9DC-8E0B0E5B90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Abadi"/>
                <a:ea typeface="Batang"/>
              </a:rPr>
              <a:t>Try Out your favorite YuJa features!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F96DC8-338A-7B9B-1529-96B4CBAA92B3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pPr marL="0" indent="0" algn="ctr">
              <a:buNone/>
            </a:pPr>
            <a:endParaRPr lang="en-US" b="1" dirty="0">
              <a:solidFill>
                <a:schemeClr val="tx1"/>
              </a:solidFill>
              <a:latin typeface="Abadi bold" panose="020B0802020104020204" pitchFamily="34" charset="0"/>
            </a:endParaRPr>
          </a:p>
          <a:p>
            <a:pPr marL="0" indent="0" algn="ctr">
              <a:buNone/>
            </a:pPr>
            <a:endParaRPr lang="en-US" b="1" dirty="0">
              <a:solidFill>
                <a:schemeClr val="tx1"/>
              </a:solidFill>
              <a:latin typeface="Abadi bold" panose="020B0802020104020204" pitchFamily="34" charset="0"/>
            </a:endParaRPr>
          </a:p>
          <a:p>
            <a:pPr marL="0" indent="0" algn="ctr">
              <a:buNone/>
            </a:pPr>
            <a:endParaRPr lang="en-US" b="1" dirty="0">
              <a:solidFill>
                <a:schemeClr val="tx1"/>
              </a:solidFill>
              <a:latin typeface="Abadi bold" panose="020B0802020104020204" pitchFamily="34" charset="0"/>
            </a:endParaRPr>
          </a:p>
          <a:p>
            <a:pPr marL="0" indent="0" algn="ctr">
              <a:buNone/>
            </a:pPr>
            <a:r>
              <a:rPr lang="en-US" sz="3200" b="1" dirty="0">
                <a:solidFill>
                  <a:schemeClr val="tx1"/>
                </a:solidFill>
                <a:latin typeface="Abadi bold" panose="020B0802020104020204" pitchFamily="34" charset="0"/>
              </a:rPr>
              <a:t>Designhelp@cortland.edu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5128A85-6E25-B974-C436-F5EBE7FAF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350185"/>
      </p:ext>
    </p:extLst>
  </p:cSld>
  <p:clrMapOvr>
    <a:masterClrMapping/>
  </p:clrMapOvr>
</p:sld>
</file>

<file path=ppt/theme/theme1.xml><?xml version="1.0" encoding="utf-8"?>
<a:theme xmlns:a="http://schemas.openxmlformats.org/drawingml/2006/main" name="Solace">
  <a:themeElements>
    <a:clrScheme name="Custom 2">
      <a:dk1>
        <a:srgbClr val="000000"/>
      </a:dk1>
      <a:lt1>
        <a:srgbClr val="FFFFFF"/>
      </a:lt1>
      <a:dk2>
        <a:srgbClr val="0B2627"/>
      </a:dk2>
      <a:lt2>
        <a:srgbClr val="DAE3E3"/>
      </a:lt2>
      <a:accent1>
        <a:srgbClr val="858A66"/>
      </a:accent1>
      <a:accent2>
        <a:srgbClr val="DACCE0"/>
      </a:accent2>
      <a:accent3>
        <a:srgbClr val="ADBEBF"/>
      </a:accent3>
      <a:accent4>
        <a:srgbClr val="E0B775"/>
      </a:accent4>
      <a:accent5>
        <a:srgbClr val="BA6F50"/>
      </a:accent5>
      <a:accent6>
        <a:srgbClr val="D0BB9E"/>
      </a:accent6>
      <a:hlink>
        <a:srgbClr val="698289"/>
      </a:hlink>
      <a:folHlink>
        <a:srgbClr val="9F7C8F"/>
      </a:folHlink>
    </a:clrScheme>
    <a:fontScheme name="Custom 63">
      <a:majorFont>
        <a:latin typeface="Batang"/>
        <a:ea typeface=""/>
        <a:cs typeface=""/>
      </a:majorFont>
      <a:minorFont>
        <a:latin typeface="Avenir Next LT Pr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lace_Copilot Layouts_win32_KO_V7" id="{158F8A01-2E5F-4A07-81BB-FE4F3C72D79D}" vid="{30D5BA39-8B68-4632-B62A-F659D871A1D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fee8fdf-d774-457f-8b7f-2de974eef49a" xsi:nil="true"/>
    <lcf76f155ced4ddcb4097134ff3c332f xmlns="8c4c3af7-85d7-425c-ada8-cca9ea7d05aa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72745110D5DAC4A896943DE1E8D68F8" ma:contentTypeVersion="16" ma:contentTypeDescription="Create a new document." ma:contentTypeScope="" ma:versionID="6624a9cfd87c97d910d3db2a5393865c">
  <xsd:schema xmlns:xsd="http://www.w3.org/2001/XMLSchema" xmlns:xs="http://www.w3.org/2001/XMLSchema" xmlns:p="http://schemas.microsoft.com/office/2006/metadata/properties" xmlns:ns2="8c4c3af7-85d7-425c-ada8-cca9ea7d05aa" xmlns:ns3="3fee8fdf-d774-457f-8b7f-2de974eef49a" targetNamespace="http://schemas.microsoft.com/office/2006/metadata/properties" ma:root="true" ma:fieldsID="125f63c570ec6f6b31a93131e0224e4b" ns2:_="" ns3:_="">
    <xsd:import namespace="8c4c3af7-85d7-425c-ada8-cca9ea7d05aa"/>
    <xsd:import namespace="3fee8fdf-d774-457f-8b7f-2de974eef49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4c3af7-85d7-425c-ada8-cca9ea7d05a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70c140da-9693-49fb-8a88-a54d03ac7bb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ee8fdf-d774-457f-8b7f-2de974eef49a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93b79ec6-a522-426a-bfa4-1453726d4eb2}" ma:internalName="TaxCatchAll" ma:showField="CatchAllData" ma:web="3fee8fdf-d774-457f-8b7f-2de974eef49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B99ED26-B189-4BA1-99D0-1112D8C2F106}">
  <ds:schemaRefs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16c05727-aa75-4e4a-9b5f-8a80a1165891"/>
    <ds:schemaRef ds:uri="http://schemas.microsoft.com/sharepoint/v3"/>
    <ds:schemaRef ds:uri="http://schemas.microsoft.com/office/infopath/2007/PartnerControls"/>
    <ds:schemaRef ds:uri="http://purl.org/dc/terms/"/>
    <ds:schemaRef ds:uri="230e9df3-be65-4c73-a93b-d1236ebd677e"/>
    <ds:schemaRef ds:uri="71af3243-3dd4-4a8d-8c0d-dd76da1f02a5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38E339AF-67FC-4BA3-8B2E-038B3ED310D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722DBAF-07F7-4516-89AF-A92C88BD6E30}"/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</TotalTime>
  <Words>293</Words>
  <Application>Microsoft Office PowerPoint</Application>
  <PresentationFormat>Widescreen</PresentationFormat>
  <Paragraphs>65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Batang</vt:lpstr>
      <vt:lpstr>Abadi</vt:lpstr>
      <vt:lpstr>Abadi bold</vt:lpstr>
      <vt:lpstr>Aptos</vt:lpstr>
      <vt:lpstr>Arial</vt:lpstr>
      <vt:lpstr>Avenir Next LT Pro Light</vt:lpstr>
      <vt:lpstr>Calibri</vt:lpstr>
      <vt:lpstr>Solace</vt:lpstr>
      <vt:lpstr>What Can YuJa Do for You?</vt:lpstr>
      <vt:lpstr>PowerPoint Presentation</vt:lpstr>
      <vt:lpstr>Portal Organization</vt:lpstr>
      <vt:lpstr>Video Storage &amp; Organization</vt:lpstr>
      <vt:lpstr>Video creation</vt:lpstr>
      <vt:lpstr>Video editing</vt:lpstr>
      <vt:lpstr>accessibility</vt:lpstr>
      <vt:lpstr>Quizzes</vt:lpstr>
      <vt:lpstr>Try Out your favorite YuJa features!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Lisa Sieg</dc:creator>
  <cp:lastModifiedBy>Lisa Sieg</cp:lastModifiedBy>
  <cp:revision>247</cp:revision>
  <dcterms:created xsi:type="dcterms:W3CDTF">2026-08-11T17:28:31Z</dcterms:created>
  <dcterms:modified xsi:type="dcterms:W3CDTF">2026-08-19T18:48:58Z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0x010100D72745110D5DAC4A896943DE1E8D68F8</vt:lpwstr>
  </property>
  <property fmtid="{D5CDD505-2E9C-101B-9397-08002B2CF9AE}" pid="3" name="MediaServiceImageTags">
    <vt:lpwstr/>
  </property>
</Properties>
</file>